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6362700" cy="16970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5314950" cy="7286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57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4703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4794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4955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1028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0598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1245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6927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005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6241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0943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D2B36-25FC-485E-9984-57F146427748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7B939-E7BB-4AFF-A4DB-9AED77624E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6721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ligraph" panose="040B0500000000000000" pitchFamily="8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ligraph" panose="040B0500000000000000" pitchFamily="8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ligraph" panose="040B0500000000000000" pitchFamily="8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ligraph" panose="040B0500000000000000" pitchFamily="8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ligraph" panose="040B0500000000000000" pitchFamily="8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ligraph" panose="040B0500000000000000" pitchFamily="8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ww\Desktop\&#1054;&#1058;%20&#1042;&#1053;%20&#1052;&#1045;&#1056;%20&#1055;&#1059;&#1064;&#1050;&#1048;&#1053;\sviridov-vals-k-povesti-metel.mp3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www\Desktop\&#1054;&#1058;%20&#1042;&#1053;%20&#1052;&#1045;&#1056;%20&#1055;&#1059;&#1064;&#1050;&#1048;&#1053;\&#1074;&#1084;&#1076;&#1077;&#1086;%20&#1055;&#1091;&#1096;&#1082;&#1080;&#1085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9125" y="940525"/>
            <a:ext cx="6362700" cy="2155371"/>
          </a:xfrm>
        </p:spPr>
        <p:txBody>
          <a:bodyPr>
            <a:noAutofit/>
          </a:bodyPr>
          <a:lstStyle/>
          <a:p>
            <a:r>
              <a:rPr lang="uk-UA" sz="7200" b="1" dirty="0" smtClean="0"/>
              <a:t/>
            </a:r>
            <a:br>
              <a:rPr lang="uk-UA" sz="7200" b="1" dirty="0" smtClean="0"/>
            </a:br>
            <a:r>
              <a:rPr lang="uk-UA" sz="7200" b="1" dirty="0" smtClean="0"/>
              <a:t/>
            </a:r>
            <a:br>
              <a:rPr lang="uk-UA" sz="7200" b="1" dirty="0" smtClean="0"/>
            </a:br>
            <a:r>
              <a:rPr lang="uk-UA" sz="7200" b="1" dirty="0" smtClean="0"/>
              <a:t/>
            </a:r>
            <a:br>
              <a:rPr lang="uk-UA" sz="7200" b="1" dirty="0" smtClean="0"/>
            </a:br>
            <a:r>
              <a:rPr lang="uk-UA" sz="7200" b="1" dirty="0" smtClean="0"/>
              <a:t/>
            </a:r>
            <a:br>
              <a:rPr lang="uk-UA" sz="7200" b="1" dirty="0" smtClean="0"/>
            </a:br>
            <a:r>
              <a:rPr lang="uk-UA" sz="7200" b="1" dirty="0" smtClean="0"/>
              <a:t/>
            </a:r>
            <a:br>
              <a:rPr lang="uk-UA" sz="7200" b="1" dirty="0" smtClean="0"/>
            </a:br>
            <a:r>
              <a:rPr lang="uk-UA" sz="7200" b="1" dirty="0" smtClean="0"/>
              <a:t/>
            </a:r>
            <a:br>
              <a:rPr lang="uk-UA" sz="7200" b="1" dirty="0" smtClean="0"/>
            </a:br>
            <a:r>
              <a:rPr lang="uk-UA" sz="7200" b="1" dirty="0" smtClean="0"/>
              <a:t>Он наш </a:t>
            </a:r>
            <a:r>
              <a:rPr lang="uk-UA" sz="7200" b="1" dirty="0" err="1" smtClean="0"/>
              <a:t>поэт</a:t>
            </a:r>
            <a:r>
              <a:rPr lang="uk-UA" sz="7200" b="1" dirty="0" smtClean="0"/>
              <a:t>!</a:t>
            </a:r>
            <a:br>
              <a:rPr lang="uk-UA" sz="7200" b="1" dirty="0" smtClean="0"/>
            </a:br>
            <a:r>
              <a:rPr lang="uk-UA" sz="7200" b="1" dirty="0" smtClean="0"/>
              <a:t>Он наша слава</a:t>
            </a:r>
            <a:br>
              <a:rPr lang="uk-UA" sz="7200" b="1" dirty="0" smtClean="0"/>
            </a:br>
            <a:r>
              <a:rPr lang="uk-UA" sz="2800" b="1" dirty="0" smtClean="0"/>
              <a:t>(ЛИТЕРАТУРНЫЙ ВЕЧЕР)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2189" y="4541827"/>
            <a:ext cx="5314950" cy="72866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Рисунок 3" descr="https://stihi.ru/pics/2014/11/18/259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863" y="3252651"/>
            <a:ext cx="3971108" cy="285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5688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Арина Родионовна Яковлева - няня Пушкина, крепостная крестьянка </a:t>
            </a:r>
            <a:endParaRPr lang="ru-RU" dirty="0"/>
          </a:p>
        </p:txBody>
      </p:sp>
      <p:pic>
        <p:nvPicPr>
          <p:cNvPr id="4" name="Содержимое 5" descr="https://sun9-5.userapi.com/impg/QmHFDfTrRv33nlLi0swfDFHnaIbKTuz4-_ectA/8tkaqcmTjsY.jpg?size=664x463&amp;quality=96&amp;sign=2c26472de2913db0e70e1f8b418afa2a&amp;type=album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6424" y="1864813"/>
            <a:ext cx="5837256" cy="4274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365126"/>
            <a:ext cx="728744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Лицей был основан по указу императора Александра I, подписанному 12 (24) августа 1810 года. Он предназначался для обучения дворянских детей.</a:t>
            </a:r>
            <a:endParaRPr lang="ru-RU" sz="3600" b="1" dirty="0"/>
          </a:p>
        </p:txBody>
      </p:sp>
      <p:pic>
        <p:nvPicPr>
          <p:cNvPr id="6" name="Содержимое 5" descr="https://ic.pics.livejournal.com/pro100_mica/12814609/4936968/4936968_100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6206" y="2312125"/>
            <a:ext cx="5878285" cy="386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Лицеисты</a:t>
            </a:r>
            <a:endParaRPr lang="ru-RU" dirty="0"/>
          </a:p>
        </p:txBody>
      </p:sp>
      <p:pic>
        <p:nvPicPr>
          <p:cNvPr id="4" name="Содержимое 3" descr="https://moya-planeta.ru/upload/images/xl/84/bf/84bf9b8e6979c19eae7ec86de4932a5189a1620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0892" y="1175657"/>
            <a:ext cx="6413862" cy="470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www\Desktop\slide-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017" y="809897"/>
            <a:ext cx="6557554" cy="517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05231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Наталья Николаевна Гончарова родилась </a:t>
            </a:r>
            <a:br>
              <a:rPr lang="ru-RU" sz="3600" b="1" dirty="0" smtClean="0"/>
            </a:br>
            <a:r>
              <a:rPr lang="ru-RU" sz="3600" b="1" dirty="0" smtClean="0"/>
              <a:t>8 сентября 1812 года в поместье Кариан, Тамбовской губернии</a:t>
            </a:r>
            <a:endParaRPr lang="ru-RU" sz="3600" b="1" dirty="0"/>
          </a:p>
        </p:txBody>
      </p:sp>
      <p:pic>
        <p:nvPicPr>
          <p:cNvPr id="4" name="Содержимое 3" descr="https://sun9-11.userapi.com/impf/c847018/v847018899/15c501/Fptqfcipj_U.jpg?size=603x440&amp;quality=96&amp;sign=24dcdd763793e6bcbb7955fb0cbc5dba&amp;type=album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1520" y="1763486"/>
            <a:ext cx="6139543" cy="454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828799"/>
            <a:ext cx="7886700" cy="4348163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Исполнились мои желания.</a:t>
            </a:r>
            <a:br>
              <a:rPr lang="ru-RU" sz="4400" dirty="0" smtClean="0"/>
            </a:br>
            <a:r>
              <a:rPr lang="ru-RU" sz="4400" dirty="0" smtClean="0"/>
              <a:t>Творец Тебя мне ниспослал,</a:t>
            </a:r>
          </a:p>
          <a:p>
            <a:pPr>
              <a:buNone/>
            </a:pPr>
            <a:r>
              <a:rPr lang="ru-RU" sz="4400" dirty="0" smtClean="0"/>
              <a:t>Тебя, моя Мадонна,</a:t>
            </a:r>
            <a:br>
              <a:rPr lang="ru-RU" sz="4400" dirty="0" smtClean="0"/>
            </a:br>
            <a:r>
              <a:rPr lang="ru-RU" sz="4400" dirty="0" smtClean="0"/>
              <a:t>Чистейшей прелести чистейший образец.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Наталья Николаевна Гончарова (Пушкина)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1520" y="1397726"/>
            <a:ext cx="6283235" cy="4491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37" y="274320"/>
            <a:ext cx="7550332" cy="141636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У Александра Пушкина и Натальи Гончаровой </a:t>
            </a:r>
            <a:br>
              <a:rPr lang="ru-RU" sz="4000" b="1" dirty="0" smtClean="0"/>
            </a:br>
            <a:r>
              <a:rPr lang="ru-RU" sz="4000" b="1" dirty="0" smtClean="0"/>
              <a:t>было четверо детей — два сына и две дочери</a:t>
            </a:r>
            <a:r>
              <a:rPr lang="ru-RU" dirty="0" smtClean="0"/>
              <a:t>.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Наталья Николаевна Гончарова (Пушкина)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4144" y="1825625"/>
            <a:ext cx="6428176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6830241" cy="1325563"/>
          </a:xfrm>
        </p:spPr>
        <p:txBody>
          <a:bodyPr/>
          <a:lstStyle/>
          <a:p>
            <a:pPr algn="ctr"/>
            <a:r>
              <a:rPr lang="ru-RU" b="1" dirty="0" smtClean="0"/>
              <a:t>Мороз и солнце; день чудесный!</a:t>
            </a:r>
            <a:endParaRPr lang="ru-RU" b="1" dirty="0"/>
          </a:p>
        </p:txBody>
      </p:sp>
      <p:pic>
        <p:nvPicPr>
          <p:cNvPr id="4" name="Содержимое 3" descr="https://fsd.multiurok.ru/html/2017/02/27/s_58b42503a6c52/img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6206" y="1828800"/>
            <a:ext cx="6270171" cy="420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604647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"</a:t>
            </a:r>
            <a:r>
              <a:rPr lang="ru-RU" sz="3600" b="1" dirty="0" smtClean="0"/>
              <a:t>Гонимы вешними лучами,</a:t>
            </a:r>
            <a:br>
              <a:rPr lang="ru-RU" sz="3600" b="1" dirty="0" smtClean="0"/>
            </a:br>
            <a:r>
              <a:rPr lang="ru-RU" sz="3600" b="1" dirty="0" smtClean="0"/>
              <a:t>С окрестных гор уже снега</a:t>
            </a:r>
            <a:br>
              <a:rPr lang="ru-RU" sz="3600" b="1" dirty="0" smtClean="0"/>
            </a:br>
            <a:r>
              <a:rPr lang="ru-RU" sz="3600" b="1" dirty="0" smtClean="0"/>
              <a:t>Сбежали мутными ручьями</a:t>
            </a:r>
            <a:br>
              <a:rPr lang="ru-RU" sz="3600" b="1" dirty="0" smtClean="0"/>
            </a:br>
            <a:r>
              <a:rPr lang="ru-RU" sz="3600" b="1" dirty="0" smtClean="0"/>
              <a:t>На потопленные луга."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sun9-43.userapi.com/9oXlsyGHRk5D2jmzr45YbHOnqsVR7XMOP70puw/Am1LGx6XuXQ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8093" y="2168434"/>
            <a:ext cx="5290458" cy="41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viridov-vals-k-povesti-me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711762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"</a:t>
            </a:r>
            <a:r>
              <a:rPr lang="ru-RU" b="1" dirty="0" smtClean="0"/>
              <a:t>Ох, лето красное! любил бы я тебя,</a:t>
            </a:r>
            <a:br>
              <a:rPr lang="ru-RU" b="1" dirty="0" smtClean="0"/>
            </a:br>
            <a:r>
              <a:rPr lang="ru-RU" b="1" dirty="0" smtClean="0"/>
              <a:t>Когда б не зной, да пыль,</a:t>
            </a:r>
            <a:br>
              <a:rPr lang="ru-RU" b="1" dirty="0" smtClean="0"/>
            </a:br>
            <a:r>
              <a:rPr lang="ru-RU" b="1" dirty="0" smtClean="0"/>
              <a:t> да комары, да мухи</a:t>
            </a:r>
            <a:endParaRPr lang="ru-RU" b="1" dirty="0"/>
          </a:p>
        </p:txBody>
      </p:sp>
      <p:pic>
        <p:nvPicPr>
          <p:cNvPr id="4" name="Содержимое 3" descr="http://www.belukin.ru/_upload/catalogue/208_b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7338" y="1890940"/>
            <a:ext cx="59569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365126"/>
            <a:ext cx="686943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Унылая пора! Очей очарованье!</a:t>
            </a:r>
            <a:br>
              <a:rPr lang="ru-RU" sz="3600" b="1" dirty="0" smtClean="0"/>
            </a:br>
            <a:r>
              <a:rPr lang="ru-RU" sz="3600" b="1" dirty="0" smtClean="0"/>
              <a:t>Приятна мне твоя прощальная краса —</a:t>
            </a:r>
            <a:br>
              <a:rPr lang="ru-RU" sz="3600" b="1" dirty="0" smtClean="0"/>
            </a:br>
            <a:r>
              <a:rPr lang="ru-RU" sz="3600" b="1" dirty="0" smtClean="0"/>
              <a:t>Люблю я пышное природы увяданье,</a:t>
            </a:r>
            <a:endParaRPr lang="ru-RU" sz="3600" b="1" dirty="0"/>
          </a:p>
        </p:txBody>
      </p:sp>
      <p:pic>
        <p:nvPicPr>
          <p:cNvPr id="4" name="Содержимое 3" descr="https://stihi.ru/pics/2021/09/02/512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3301" y="1864813"/>
            <a:ext cx="6354517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талья Николаевна Гончарова (Пушкина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017" y="1121112"/>
            <a:ext cx="6479177" cy="501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37360" y="1045029"/>
            <a:ext cx="3931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Если жизнь тебя обманет,</a:t>
            </a:r>
            <a:b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Не печалься, не сердись!</a:t>
            </a:r>
            <a:b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В день уныния смирись:</a:t>
            </a:r>
            <a:b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День веселья, верь, настанет.</a:t>
            </a:r>
            <a:endParaRPr lang="ru-RU" sz="3200" b="1" dirty="0" smtClean="0">
              <a:latin typeface="Gabriola" pitchFamily="82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Сердце в будущем живет;</a:t>
            </a:r>
            <a:b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Настоящее уныло:</a:t>
            </a:r>
            <a:b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Всё мгновенно, всё пройдет;</a:t>
            </a:r>
            <a:b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1A1A1A"/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Что пройдет, то будет мило!</a:t>
            </a:r>
            <a:endParaRPr lang="ru-RU" sz="3200" b="1" dirty="0" smtClean="0">
              <a:latin typeface="Gabriola" pitchFamily="8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мдео Пушкин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00400" y="990600"/>
            <a:ext cx="27432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Саша Пушкин родился 6 июня 1799 года в Москве. </a:t>
            </a:r>
            <a:endParaRPr lang="ru-RU" dirty="0"/>
          </a:p>
        </p:txBody>
      </p:sp>
      <p:pic>
        <p:nvPicPr>
          <p:cNvPr id="4" name="Содержимое 3" descr="https://1.bp.blogspot.com/-5b6I2Df-TsA/XtlKMgRMLhI/AAAAAAAACGU/z0TlH51PvmcPQneDI9eyZrQvc43p31izACLcBGAsYHQ/s1600/%25D0%25BF%25D1%2583%25D1%2588%25D0%25BA%25D0%25B8%25D0%25BD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9531" y="1959429"/>
            <a:ext cx="5708469" cy="421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ПРОСВЯЩЕННАЯ МОСКВА</a:t>
            </a:r>
            <a:endParaRPr lang="en-US" dirty="0"/>
          </a:p>
        </p:txBody>
      </p:sp>
      <p:pic>
        <p:nvPicPr>
          <p:cNvPr id="4" name="Содержимое 3" descr="https://pbs.twimg.com/media/DSCXrAbX0AA9kbg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8458" y="1698170"/>
            <a:ext cx="6035039" cy="476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3346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oznamka.ru/wp-content/uploads/2016/01/kvartira-pushkina-na-arbate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70" y="796834"/>
            <a:ext cx="5461044" cy="2745376"/>
          </a:xfrm>
          <a:prstGeom prst="rect">
            <a:avLst/>
          </a:prstGeom>
          <a:noFill/>
        </p:spPr>
      </p:pic>
      <p:pic>
        <p:nvPicPr>
          <p:cNvPr id="1028" name="Picture 4" descr="https://i1.wp.com/www.hisour.com/wp-content/uploads/2019/09/Pushkin-Memorial-Apartment-in-Arbat-Street-State-A.S.Pushkin-Museum-Town.jpg?fit=960%2C640&amp;ssl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" y="3644537"/>
            <a:ext cx="5551714" cy="2743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70263"/>
            <a:ext cx="6882493" cy="122042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Сергей Львович Пушкин (23 мая 1770, — 29 июня 1848,) — отец Александра Пушкина, поэт -любитель.</a:t>
            </a:r>
            <a:endParaRPr lang="ru-RU" sz="3600" b="1" dirty="0"/>
          </a:p>
        </p:txBody>
      </p:sp>
      <p:pic>
        <p:nvPicPr>
          <p:cNvPr id="4" name="Содержимое 3" descr="http://2planeta.ru/_bl/881/1006995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9977" y="1685109"/>
            <a:ext cx="4572000" cy="489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91886"/>
            <a:ext cx="7026184" cy="129880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Надежда Осиповна Пушкина (Ганнибал.)</a:t>
            </a:r>
            <a:br>
              <a:rPr lang="ru-RU" sz="3600" b="1" dirty="0" smtClean="0"/>
            </a:br>
            <a:r>
              <a:rPr lang="ru-RU" sz="3600" b="1" dirty="0" smtClean="0"/>
              <a:t>родилась 17 марта 1775 года в поселке </a:t>
            </a:r>
            <a:r>
              <a:rPr lang="ru-RU" sz="3600" b="1" dirty="0" err="1" smtClean="0"/>
              <a:t>Суйда</a:t>
            </a:r>
            <a:endParaRPr lang="ru-RU" sz="3600" b="1" dirty="0"/>
          </a:p>
        </p:txBody>
      </p:sp>
      <p:pic>
        <p:nvPicPr>
          <p:cNvPr id="4" name="Содержимое 3" descr="https://sun9-10.userapi.com/c858528/v858528270/1c4297/D0-jWymrUU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290" y="1920239"/>
            <a:ext cx="6228773" cy="428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в 1697 году в семье абиссинского князька появился девятнадцатый сын - Ибрагим Ганнибал</a:t>
            </a:r>
            <a:endParaRPr lang="ru-RU" sz="3600" b="1" dirty="0"/>
          </a:p>
        </p:txBody>
      </p:sp>
      <p:pic>
        <p:nvPicPr>
          <p:cNvPr id="1026" name="Picture 2" descr="https://r3.mt.ru/r8/photo2820/20055724554-0/jpg/bp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645" y="1933303"/>
            <a:ext cx="5682343" cy="4428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Ганнибал Мария Алексеевна- бабушка Саши Пушкина - родилась в 1745 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Содержимое 4" descr="https://5elementum.ru/wp-content/uploads/2020/12/d0bd-d185-d0bf-d182-d0bdd0b5d0b8d0b7d0b2d0b5d181d182d0bdd0bed0b9-d0b2-d0b1d0b5d0bbd0bed0bc-d187d0b5d0bfd186d0b5-d0b6-3058-d0b2d0b0d180-1704x2048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783" y="1711234"/>
            <a:ext cx="4781005" cy="465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675</TotalTime>
  <Words>94</Words>
  <Application>Microsoft Office PowerPoint</Application>
  <PresentationFormat>Экран (4:3)</PresentationFormat>
  <Paragraphs>20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      Он наш поэт! Он наша слава (ЛИТЕРАТУРНЫЙ ВЕЧЕР)</vt:lpstr>
      <vt:lpstr>Слайд 2</vt:lpstr>
      <vt:lpstr>Саша Пушкин родился 6 июня 1799 года в Москве. </vt:lpstr>
      <vt:lpstr>ПРОСВЯЩЕННАЯ МОСКВА</vt:lpstr>
      <vt:lpstr>Слайд 5</vt:lpstr>
      <vt:lpstr>Сергей Львович Пушкин (23 мая 1770, — 29 июня 1848,) — отец Александра Пушкина, поэт -любитель.</vt:lpstr>
      <vt:lpstr>Надежда Осиповна Пушкина (Ганнибал.) родилась 17 марта 1775 года в поселке Суйда</vt:lpstr>
      <vt:lpstr>в 1697 году в семье абиссинского князька появился девятнадцатый сын - Ибрагим Ганнибал</vt:lpstr>
      <vt:lpstr> Ганнибал Мария Алексеевна- бабушка Саши Пушкина - родилась в 1745 году </vt:lpstr>
      <vt:lpstr>Арина Родионовна Яковлева - няня Пушкина, крепостная крестьянка </vt:lpstr>
      <vt:lpstr> Лицей был основан по указу императора Александра I, подписанному 12 (24) августа 1810 года. Он предназначался для обучения дворянских детей.</vt:lpstr>
      <vt:lpstr>Лицеисты</vt:lpstr>
      <vt:lpstr>Слайд 13</vt:lpstr>
      <vt:lpstr>Наталья Николаевна Гончарова родилась  8 сентября 1812 года в поместье Кариан, Тамбовской губернии</vt:lpstr>
      <vt:lpstr>Слайд 15</vt:lpstr>
      <vt:lpstr>Слайд 16</vt:lpstr>
      <vt:lpstr> У Александра Пушкина и Натальи Гончаровой  было четверо детей — два сына и две дочери.  </vt:lpstr>
      <vt:lpstr>Мороз и солнце; день чудесный!</vt:lpstr>
      <vt:lpstr>  "Гонимы вешними лучами, С окрестных гор уже снега Сбежали мутными ручьями На потопленные луга." </vt:lpstr>
      <vt:lpstr>"Ох, лето красное! любил бы я тебя, Когда б не зной, да пыль,  да комары, да мухи</vt:lpstr>
      <vt:lpstr>Унылая пора! Очей очарованье! Приятна мне твоя прощальная краса — Люблю я пышное природы увяданье,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www</cp:lastModifiedBy>
  <cp:revision>39</cp:revision>
  <dcterms:created xsi:type="dcterms:W3CDTF">2018-05-17T08:31:01Z</dcterms:created>
  <dcterms:modified xsi:type="dcterms:W3CDTF">2022-03-15T16:38:56Z</dcterms:modified>
</cp:coreProperties>
</file>