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5"/>
  </p:notesMasterIdLst>
  <p:sldIdLst>
    <p:sldId id="256" r:id="rId2"/>
    <p:sldId id="289" r:id="rId3"/>
    <p:sldId id="285" r:id="rId4"/>
    <p:sldId id="295" r:id="rId5"/>
    <p:sldId id="292" r:id="rId6"/>
    <p:sldId id="298" r:id="rId7"/>
    <p:sldId id="293" r:id="rId8"/>
    <p:sldId id="294" r:id="rId9"/>
    <p:sldId id="273" r:id="rId10"/>
    <p:sldId id="274" r:id="rId11"/>
    <p:sldId id="275" r:id="rId12"/>
    <p:sldId id="286" r:id="rId13"/>
    <p:sldId id="297" r:id="rId14"/>
    <p:sldId id="279" r:id="rId15"/>
    <p:sldId id="278" r:id="rId16"/>
    <p:sldId id="296" r:id="rId17"/>
    <p:sldId id="272" r:id="rId18"/>
    <p:sldId id="257" r:id="rId19"/>
    <p:sldId id="259" r:id="rId20"/>
    <p:sldId id="260" r:id="rId21"/>
    <p:sldId id="261" r:id="rId22"/>
    <p:sldId id="262" r:id="rId23"/>
    <p:sldId id="267" r:id="rId24"/>
    <p:sldId id="268" r:id="rId25"/>
    <p:sldId id="263" r:id="rId26"/>
    <p:sldId id="264" r:id="rId27"/>
    <p:sldId id="265" r:id="rId28"/>
    <p:sldId id="266" r:id="rId29"/>
    <p:sldId id="269" r:id="rId30"/>
    <p:sldId id="271" r:id="rId31"/>
    <p:sldId id="270" r:id="rId32"/>
    <p:sldId id="299" r:id="rId33"/>
    <p:sldId id="287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221" autoAdjust="0"/>
    <p:restoredTop sz="86420" autoAdjust="0"/>
  </p:normalViewPr>
  <p:slideViewPr>
    <p:cSldViewPr>
      <p:cViewPr>
        <p:scale>
          <a:sx n="60" d="100"/>
          <a:sy n="60" d="100"/>
        </p:scale>
        <p:origin x="-540" y="-3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6" y="7171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2838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jpe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image" Target="../media/image6.png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4.jpe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jpe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image" Target="../media/image6.png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DA69AE8-3F3B-496A-977E-1F35B0F09B92}" type="doc">
      <dgm:prSet loTypeId="urn:microsoft.com/office/officeart/2008/layout/HexagonCluster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3DA4454-63E8-4DF6-9E20-F8708EE92D16}">
      <dgm:prSet phldrT="[Текст]" phldr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82CE7D75-5849-475F-A4DE-A5F6A4C51BD9}" type="parTrans" cxnId="{5BBC7E10-7370-4954-B71C-58593A48DD31}">
      <dgm:prSet/>
      <dgm:spPr/>
      <dgm:t>
        <a:bodyPr/>
        <a:lstStyle/>
        <a:p>
          <a:endParaRPr lang="ru-RU"/>
        </a:p>
      </dgm:t>
    </dgm:pt>
    <dgm:pt modelId="{34CFFB1F-3B3D-4637-AD90-83D90046BB6A}" type="sibTrans" cxnId="{5BBC7E10-7370-4954-B71C-58593A48DD31}">
      <dgm:prSet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1DD9C29E-F6E8-4A42-AE8D-D4365B1FEA4C}">
      <dgm:prSet phldrT="[Текст]" phldr="1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024A5EEE-B0C7-466C-80FC-86D71720DA77}" type="parTrans" cxnId="{47F1D02B-6014-47D5-84CE-062974782866}">
      <dgm:prSet/>
      <dgm:spPr/>
      <dgm:t>
        <a:bodyPr/>
        <a:lstStyle/>
        <a:p>
          <a:endParaRPr lang="ru-RU"/>
        </a:p>
      </dgm:t>
    </dgm:pt>
    <dgm:pt modelId="{B87F4EEF-F019-4E12-A2AD-B4B0F896CCA4}" type="sibTrans" cxnId="{47F1D02B-6014-47D5-84CE-062974782866}">
      <dgm:prSet/>
      <dgm:spPr>
        <a:blipFill rotWithShape="1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F9413D9E-3F3B-4CA0-ACFA-3799C1EBED33}">
      <dgm:prSet phldrT="[Текст]" phldr="1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147F4BA6-D679-411A-9B65-EE23394471F5}" type="parTrans" cxnId="{AFEBD20B-F810-4B78-A6B5-808EC4DBA035}">
      <dgm:prSet/>
      <dgm:spPr/>
      <dgm:t>
        <a:bodyPr/>
        <a:lstStyle/>
        <a:p>
          <a:endParaRPr lang="ru-RU"/>
        </a:p>
      </dgm:t>
    </dgm:pt>
    <dgm:pt modelId="{A6724006-4F35-4633-A0C4-F83C99FEFB72}" type="sibTrans" cxnId="{AFEBD20B-F810-4B78-A6B5-808EC4DBA035}">
      <dgm:prSet/>
      <dgm:spPr>
        <a:blipFill rotWithShape="1">
          <a:blip xmlns:r="http://schemas.openxmlformats.org/officeDocument/2006/relationships" r:embed="rId6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3346483F-1018-4A0B-878C-7015030DB89D}">
      <dgm:prSet/>
      <dgm:spPr>
        <a:blipFill rotWithShape="0">
          <a:blip xmlns:r="http://schemas.openxmlformats.org/officeDocument/2006/relationships" r:embed="rId7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384F9465-6D93-4FEA-8918-85F25DFE5B10}" type="parTrans" cxnId="{470F3AB6-2935-4E84-A88C-65C8368F556C}">
      <dgm:prSet/>
      <dgm:spPr/>
      <dgm:t>
        <a:bodyPr/>
        <a:lstStyle/>
        <a:p>
          <a:endParaRPr lang="ru-RU"/>
        </a:p>
      </dgm:t>
    </dgm:pt>
    <dgm:pt modelId="{B973D68A-C712-41A9-9597-39BF5937B2BF}" type="sibTrans" cxnId="{470F3AB6-2935-4E84-A88C-65C8368F556C}">
      <dgm:prSet/>
      <dgm:spPr>
        <a:blipFill rotWithShape="1">
          <a:blip xmlns:r="http://schemas.openxmlformats.org/officeDocument/2006/relationships" r:embed="rId8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BE0F48B6-1129-4538-8054-B63FE0687ACC}" type="pres">
      <dgm:prSet presAssocID="{7DA69AE8-3F3B-496A-977E-1F35B0F09B92}" presName="Name0" presStyleCnt="0">
        <dgm:presLayoutVars>
          <dgm:chMax val="21"/>
          <dgm:chPref val="21"/>
        </dgm:presLayoutVars>
      </dgm:prSet>
      <dgm:spPr/>
      <dgm:t>
        <a:bodyPr/>
        <a:lstStyle/>
        <a:p>
          <a:endParaRPr lang="ru-RU"/>
        </a:p>
      </dgm:t>
    </dgm:pt>
    <dgm:pt modelId="{F62580F0-94E4-4A5A-BD66-9D65BDC07531}" type="pres">
      <dgm:prSet presAssocID="{C3DA4454-63E8-4DF6-9E20-F8708EE92D16}" presName="text1" presStyleCnt="0"/>
      <dgm:spPr/>
    </dgm:pt>
    <dgm:pt modelId="{E754C940-905C-4344-96FC-D2D75370E722}" type="pres">
      <dgm:prSet presAssocID="{C3DA4454-63E8-4DF6-9E20-F8708EE92D16}" presName="textRepeatNode" presStyleLbl="alignNode1" presStyleIdx="0" presStyleCnt="4" custScaleX="88812" custScaleY="135352" custLinFactNeighborX="-42853" custLinFactNeighborY="-785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3BE09C-9B7E-4334-94FC-B9ACE137FFF6}" type="pres">
      <dgm:prSet presAssocID="{C3DA4454-63E8-4DF6-9E20-F8708EE92D16}" presName="textaccent1" presStyleCnt="0"/>
      <dgm:spPr/>
    </dgm:pt>
    <dgm:pt modelId="{E505AD8D-3FB3-4E06-9DD6-EFE8903AC104}" type="pres">
      <dgm:prSet presAssocID="{C3DA4454-63E8-4DF6-9E20-F8708EE92D16}" presName="accentRepeatNode" presStyleLbl="solidAlignAcc1" presStyleIdx="0" presStyleCnt="8"/>
      <dgm:spPr/>
    </dgm:pt>
    <dgm:pt modelId="{FBC26F1A-21A3-4825-9073-A406A20481E0}" type="pres">
      <dgm:prSet presAssocID="{34CFFB1F-3B3D-4637-AD90-83D90046BB6A}" presName="image1" presStyleCnt="0"/>
      <dgm:spPr/>
    </dgm:pt>
    <dgm:pt modelId="{A3D2B040-8A07-46C0-B817-053D4978B33C}" type="pres">
      <dgm:prSet presAssocID="{34CFFB1F-3B3D-4637-AD90-83D90046BB6A}" presName="imageRepeatNode" presStyleLbl="alignAcc1" presStyleIdx="0" presStyleCnt="4" custScaleX="114823" custScaleY="129674" custLinFactNeighborX="14827" custLinFactNeighborY="-63227"/>
      <dgm:spPr/>
      <dgm:t>
        <a:bodyPr/>
        <a:lstStyle/>
        <a:p>
          <a:endParaRPr lang="ru-RU"/>
        </a:p>
      </dgm:t>
    </dgm:pt>
    <dgm:pt modelId="{64F4C093-7CCE-4A41-A27C-C7DB968C88B5}" type="pres">
      <dgm:prSet presAssocID="{34CFFB1F-3B3D-4637-AD90-83D90046BB6A}" presName="imageaccent1" presStyleCnt="0"/>
      <dgm:spPr/>
    </dgm:pt>
    <dgm:pt modelId="{47A77DFC-B00A-4F8C-B338-5762FB0574D8}" type="pres">
      <dgm:prSet presAssocID="{34CFFB1F-3B3D-4637-AD90-83D90046BB6A}" presName="accentRepeatNode" presStyleLbl="solidAlignAcc1" presStyleIdx="1" presStyleCnt="8"/>
      <dgm:spPr/>
    </dgm:pt>
    <dgm:pt modelId="{43B6B1A6-C5AC-4275-AAAB-B75EDB30A7E9}" type="pres">
      <dgm:prSet presAssocID="{1DD9C29E-F6E8-4A42-AE8D-D4365B1FEA4C}" presName="text2" presStyleCnt="0"/>
      <dgm:spPr/>
    </dgm:pt>
    <dgm:pt modelId="{8087D94D-6AC8-4A10-B835-FAE4CFB433FA}" type="pres">
      <dgm:prSet presAssocID="{1DD9C29E-F6E8-4A42-AE8D-D4365B1FEA4C}" presName="textRepeatNode" presStyleLbl="alignNode1" presStyleIdx="1" presStyleCnt="4" custScaleY="110692" custLinFactNeighborX="-46949" custLinFactNeighborY="-994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74D052-77A0-4DE4-8B8C-CF4253F3A82F}" type="pres">
      <dgm:prSet presAssocID="{1DD9C29E-F6E8-4A42-AE8D-D4365B1FEA4C}" presName="textaccent2" presStyleCnt="0"/>
      <dgm:spPr/>
    </dgm:pt>
    <dgm:pt modelId="{637DED70-53CC-4456-BEBA-0DD96BAA77DF}" type="pres">
      <dgm:prSet presAssocID="{1DD9C29E-F6E8-4A42-AE8D-D4365B1FEA4C}" presName="accentRepeatNode" presStyleLbl="solidAlignAcc1" presStyleIdx="2" presStyleCnt="8"/>
      <dgm:spPr/>
    </dgm:pt>
    <dgm:pt modelId="{7D32A721-27A8-4007-B057-9510F60C1084}" type="pres">
      <dgm:prSet presAssocID="{B87F4EEF-F019-4E12-A2AD-B4B0F896CCA4}" presName="image2" presStyleCnt="0"/>
      <dgm:spPr/>
    </dgm:pt>
    <dgm:pt modelId="{A10BB349-94FB-402D-BC3D-8836BF5A19CC}" type="pres">
      <dgm:prSet presAssocID="{B87F4EEF-F019-4E12-A2AD-B4B0F896CCA4}" presName="imageRepeatNode" presStyleLbl="alignAcc1" presStyleIdx="1" presStyleCnt="4"/>
      <dgm:spPr/>
      <dgm:t>
        <a:bodyPr/>
        <a:lstStyle/>
        <a:p>
          <a:endParaRPr lang="ru-RU"/>
        </a:p>
      </dgm:t>
    </dgm:pt>
    <dgm:pt modelId="{6FE76773-7E47-4782-91D0-2C037640B357}" type="pres">
      <dgm:prSet presAssocID="{B87F4EEF-F019-4E12-A2AD-B4B0F896CCA4}" presName="imageaccent2" presStyleCnt="0"/>
      <dgm:spPr/>
    </dgm:pt>
    <dgm:pt modelId="{73773766-E382-46E2-B97A-C41BA36E362B}" type="pres">
      <dgm:prSet presAssocID="{B87F4EEF-F019-4E12-A2AD-B4B0F896CCA4}" presName="accentRepeatNode" presStyleLbl="solidAlignAcc1" presStyleIdx="3" presStyleCnt="8"/>
      <dgm:spPr/>
    </dgm:pt>
    <dgm:pt modelId="{75BED3AD-EB40-4D76-AC02-65194F972F40}" type="pres">
      <dgm:prSet presAssocID="{F9413D9E-3F3B-4CA0-ACFA-3799C1EBED33}" presName="text3" presStyleCnt="0"/>
      <dgm:spPr/>
    </dgm:pt>
    <dgm:pt modelId="{6F812295-1006-4C32-B533-801E51A9E442}" type="pres">
      <dgm:prSet presAssocID="{F9413D9E-3F3B-4CA0-ACFA-3799C1EBED33}" presName="textRepeatNode" presStyleLbl="alignNode1" presStyleIdx="2" presStyleCnt="4" custScaleX="106796" custScaleY="150389" custLinFactY="-62632" custLinFactNeighborX="14174" custLinFactNeighborY="-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A83801-2697-40F3-9805-95FFFE07C237}" type="pres">
      <dgm:prSet presAssocID="{F9413D9E-3F3B-4CA0-ACFA-3799C1EBED33}" presName="textaccent3" presStyleCnt="0"/>
      <dgm:spPr/>
    </dgm:pt>
    <dgm:pt modelId="{9D6F7BA4-7065-4C90-9983-DFA9CC390806}" type="pres">
      <dgm:prSet presAssocID="{F9413D9E-3F3B-4CA0-ACFA-3799C1EBED33}" presName="accentRepeatNode" presStyleLbl="solidAlignAcc1" presStyleIdx="4" presStyleCnt="8"/>
      <dgm:spPr/>
    </dgm:pt>
    <dgm:pt modelId="{81166645-9112-4CB0-8487-49BA692EBF79}" type="pres">
      <dgm:prSet presAssocID="{A6724006-4F35-4633-A0C4-F83C99FEFB72}" presName="image3" presStyleCnt="0"/>
      <dgm:spPr/>
    </dgm:pt>
    <dgm:pt modelId="{7E8AB867-C3D7-41B2-85E2-DCDE87C3D6C7}" type="pres">
      <dgm:prSet presAssocID="{A6724006-4F35-4633-A0C4-F83C99FEFB72}" presName="imageRepeatNode" presStyleLbl="alignAcc1" presStyleIdx="2" presStyleCnt="4" custScaleX="136068" custScaleY="155690" custLinFactX="32798" custLinFactNeighborX="100000" custLinFactNeighborY="-17123"/>
      <dgm:spPr/>
      <dgm:t>
        <a:bodyPr/>
        <a:lstStyle/>
        <a:p>
          <a:endParaRPr lang="ru-RU"/>
        </a:p>
      </dgm:t>
    </dgm:pt>
    <dgm:pt modelId="{EA2D5CA0-30B0-486F-92BE-D007C60296EA}" type="pres">
      <dgm:prSet presAssocID="{A6724006-4F35-4633-A0C4-F83C99FEFB72}" presName="imageaccent3" presStyleCnt="0"/>
      <dgm:spPr/>
    </dgm:pt>
    <dgm:pt modelId="{FBBF18C1-4924-48F5-90BA-008A1E6BABF7}" type="pres">
      <dgm:prSet presAssocID="{A6724006-4F35-4633-A0C4-F83C99FEFB72}" presName="accentRepeatNode" presStyleLbl="solidAlignAcc1" presStyleIdx="5" presStyleCnt="8"/>
      <dgm:spPr/>
    </dgm:pt>
    <dgm:pt modelId="{F4A22E52-B4BE-481E-BFD4-4A6291236ABA}" type="pres">
      <dgm:prSet presAssocID="{3346483F-1018-4A0B-878C-7015030DB89D}" presName="text4" presStyleCnt="0"/>
      <dgm:spPr/>
    </dgm:pt>
    <dgm:pt modelId="{5CB4B7A5-A3E6-4F90-9D2D-46E1F0EBA974}" type="pres">
      <dgm:prSet presAssocID="{3346483F-1018-4A0B-878C-7015030DB89D}" presName="textRepeatNode" presStyleLbl="align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7E9261-D7E8-4D14-A87A-E83DF1DF8F96}" type="pres">
      <dgm:prSet presAssocID="{3346483F-1018-4A0B-878C-7015030DB89D}" presName="textaccent4" presStyleCnt="0"/>
      <dgm:spPr/>
    </dgm:pt>
    <dgm:pt modelId="{44BC6AD5-CC14-4320-B203-5017563BF593}" type="pres">
      <dgm:prSet presAssocID="{3346483F-1018-4A0B-878C-7015030DB89D}" presName="accentRepeatNode" presStyleLbl="solidAlignAcc1" presStyleIdx="6" presStyleCnt="8"/>
      <dgm:spPr/>
    </dgm:pt>
    <dgm:pt modelId="{974FD0C3-53DE-4B70-98D9-64610373C0F7}" type="pres">
      <dgm:prSet presAssocID="{B973D68A-C712-41A9-9597-39BF5937B2BF}" presName="image4" presStyleCnt="0"/>
      <dgm:spPr/>
    </dgm:pt>
    <dgm:pt modelId="{799CF2E6-DD16-4E32-B771-22D3E567BACA}" type="pres">
      <dgm:prSet presAssocID="{B973D68A-C712-41A9-9597-39BF5937B2BF}" presName="imageRepeatNode" presStyleLbl="alignAcc1" presStyleIdx="3" presStyleCnt="4"/>
      <dgm:spPr/>
      <dgm:t>
        <a:bodyPr/>
        <a:lstStyle/>
        <a:p>
          <a:endParaRPr lang="ru-RU"/>
        </a:p>
      </dgm:t>
    </dgm:pt>
    <dgm:pt modelId="{37AD0C8F-7E8E-4C83-B871-60589D33215E}" type="pres">
      <dgm:prSet presAssocID="{B973D68A-C712-41A9-9597-39BF5937B2BF}" presName="imageaccent4" presStyleCnt="0"/>
      <dgm:spPr/>
    </dgm:pt>
    <dgm:pt modelId="{7AEA4CCC-B293-42BE-9649-A423D32C9979}" type="pres">
      <dgm:prSet presAssocID="{B973D68A-C712-41A9-9597-39BF5937B2BF}" presName="accentRepeatNode" presStyleLbl="solidAlignAcc1" presStyleIdx="7" presStyleCnt="8"/>
      <dgm:spPr/>
    </dgm:pt>
  </dgm:ptLst>
  <dgm:cxnLst>
    <dgm:cxn modelId="{3690095B-E372-4FC1-A3B2-3CB3B3A5E700}" type="presOf" srcId="{B87F4EEF-F019-4E12-A2AD-B4B0F896CCA4}" destId="{A10BB349-94FB-402D-BC3D-8836BF5A19CC}" srcOrd="0" destOrd="0" presId="urn:microsoft.com/office/officeart/2008/layout/HexagonCluster"/>
    <dgm:cxn modelId="{5BBC7E10-7370-4954-B71C-58593A48DD31}" srcId="{7DA69AE8-3F3B-496A-977E-1F35B0F09B92}" destId="{C3DA4454-63E8-4DF6-9E20-F8708EE92D16}" srcOrd="0" destOrd="0" parTransId="{82CE7D75-5849-475F-A4DE-A5F6A4C51BD9}" sibTransId="{34CFFB1F-3B3D-4637-AD90-83D90046BB6A}"/>
    <dgm:cxn modelId="{F72FBBC0-D99F-452B-B120-A9FB70952D5F}" type="presOf" srcId="{A6724006-4F35-4633-A0C4-F83C99FEFB72}" destId="{7E8AB867-C3D7-41B2-85E2-DCDE87C3D6C7}" srcOrd="0" destOrd="0" presId="urn:microsoft.com/office/officeart/2008/layout/HexagonCluster"/>
    <dgm:cxn modelId="{0C0C7D36-9761-4796-BAD0-4305AA79A554}" type="presOf" srcId="{F9413D9E-3F3B-4CA0-ACFA-3799C1EBED33}" destId="{6F812295-1006-4C32-B533-801E51A9E442}" srcOrd="0" destOrd="0" presId="urn:microsoft.com/office/officeart/2008/layout/HexagonCluster"/>
    <dgm:cxn modelId="{47F1D02B-6014-47D5-84CE-062974782866}" srcId="{7DA69AE8-3F3B-496A-977E-1F35B0F09B92}" destId="{1DD9C29E-F6E8-4A42-AE8D-D4365B1FEA4C}" srcOrd="1" destOrd="0" parTransId="{024A5EEE-B0C7-466C-80FC-86D71720DA77}" sibTransId="{B87F4EEF-F019-4E12-A2AD-B4B0F896CCA4}"/>
    <dgm:cxn modelId="{BE1A8676-2493-4038-841E-D59A2200E903}" type="presOf" srcId="{1DD9C29E-F6E8-4A42-AE8D-D4365B1FEA4C}" destId="{8087D94D-6AC8-4A10-B835-FAE4CFB433FA}" srcOrd="0" destOrd="0" presId="urn:microsoft.com/office/officeart/2008/layout/HexagonCluster"/>
    <dgm:cxn modelId="{848AA8DD-0B05-4F8F-8C0C-B30DC5C642D1}" type="presOf" srcId="{B973D68A-C712-41A9-9597-39BF5937B2BF}" destId="{799CF2E6-DD16-4E32-B771-22D3E567BACA}" srcOrd="0" destOrd="0" presId="urn:microsoft.com/office/officeart/2008/layout/HexagonCluster"/>
    <dgm:cxn modelId="{4A387C7F-6727-484F-AE2B-AEAE1E2EEF09}" type="presOf" srcId="{34CFFB1F-3B3D-4637-AD90-83D90046BB6A}" destId="{A3D2B040-8A07-46C0-B817-053D4978B33C}" srcOrd="0" destOrd="0" presId="urn:microsoft.com/office/officeart/2008/layout/HexagonCluster"/>
    <dgm:cxn modelId="{5004B4C3-B99E-4592-B101-80EB5D13BE48}" type="presOf" srcId="{3346483F-1018-4A0B-878C-7015030DB89D}" destId="{5CB4B7A5-A3E6-4F90-9D2D-46E1F0EBA974}" srcOrd="0" destOrd="0" presId="urn:microsoft.com/office/officeart/2008/layout/HexagonCluster"/>
    <dgm:cxn modelId="{470F3AB6-2935-4E84-A88C-65C8368F556C}" srcId="{7DA69AE8-3F3B-496A-977E-1F35B0F09B92}" destId="{3346483F-1018-4A0B-878C-7015030DB89D}" srcOrd="3" destOrd="0" parTransId="{384F9465-6D93-4FEA-8918-85F25DFE5B10}" sibTransId="{B973D68A-C712-41A9-9597-39BF5937B2BF}"/>
    <dgm:cxn modelId="{617AB44E-807F-42C5-A0B4-489B061424AD}" type="presOf" srcId="{7DA69AE8-3F3B-496A-977E-1F35B0F09B92}" destId="{BE0F48B6-1129-4538-8054-B63FE0687ACC}" srcOrd="0" destOrd="0" presId="urn:microsoft.com/office/officeart/2008/layout/HexagonCluster"/>
    <dgm:cxn modelId="{51B40916-D4E1-4A29-ADEE-2DD9CB20E3A6}" type="presOf" srcId="{C3DA4454-63E8-4DF6-9E20-F8708EE92D16}" destId="{E754C940-905C-4344-96FC-D2D75370E722}" srcOrd="0" destOrd="0" presId="urn:microsoft.com/office/officeart/2008/layout/HexagonCluster"/>
    <dgm:cxn modelId="{AFEBD20B-F810-4B78-A6B5-808EC4DBA035}" srcId="{7DA69AE8-3F3B-496A-977E-1F35B0F09B92}" destId="{F9413D9E-3F3B-4CA0-ACFA-3799C1EBED33}" srcOrd="2" destOrd="0" parTransId="{147F4BA6-D679-411A-9B65-EE23394471F5}" sibTransId="{A6724006-4F35-4633-A0C4-F83C99FEFB72}"/>
    <dgm:cxn modelId="{7F321377-E27A-47E0-9010-504E3AB073AF}" type="presParOf" srcId="{BE0F48B6-1129-4538-8054-B63FE0687ACC}" destId="{F62580F0-94E4-4A5A-BD66-9D65BDC07531}" srcOrd="0" destOrd="0" presId="urn:microsoft.com/office/officeart/2008/layout/HexagonCluster"/>
    <dgm:cxn modelId="{EFDC2A3B-4045-4079-BD7D-6ADE10588D99}" type="presParOf" srcId="{F62580F0-94E4-4A5A-BD66-9D65BDC07531}" destId="{E754C940-905C-4344-96FC-D2D75370E722}" srcOrd="0" destOrd="0" presId="urn:microsoft.com/office/officeart/2008/layout/HexagonCluster"/>
    <dgm:cxn modelId="{BDE4E0C8-ABDB-43FF-BDF4-80F5FCBDF177}" type="presParOf" srcId="{BE0F48B6-1129-4538-8054-B63FE0687ACC}" destId="{713BE09C-9B7E-4334-94FC-B9ACE137FFF6}" srcOrd="1" destOrd="0" presId="urn:microsoft.com/office/officeart/2008/layout/HexagonCluster"/>
    <dgm:cxn modelId="{2D452476-9146-4520-8DF8-0305BC1CF672}" type="presParOf" srcId="{713BE09C-9B7E-4334-94FC-B9ACE137FFF6}" destId="{E505AD8D-3FB3-4E06-9DD6-EFE8903AC104}" srcOrd="0" destOrd="0" presId="urn:microsoft.com/office/officeart/2008/layout/HexagonCluster"/>
    <dgm:cxn modelId="{72A9E484-422A-460F-9055-494702928BC7}" type="presParOf" srcId="{BE0F48B6-1129-4538-8054-B63FE0687ACC}" destId="{FBC26F1A-21A3-4825-9073-A406A20481E0}" srcOrd="2" destOrd="0" presId="urn:microsoft.com/office/officeart/2008/layout/HexagonCluster"/>
    <dgm:cxn modelId="{BA633DE9-E967-4F17-BCDF-48EC21D968F6}" type="presParOf" srcId="{FBC26F1A-21A3-4825-9073-A406A20481E0}" destId="{A3D2B040-8A07-46C0-B817-053D4978B33C}" srcOrd="0" destOrd="0" presId="urn:microsoft.com/office/officeart/2008/layout/HexagonCluster"/>
    <dgm:cxn modelId="{075C867D-7192-4316-9628-2AACABC568E3}" type="presParOf" srcId="{BE0F48B6-1129-4538-8054-B63FE0687ACC}" destId="{64F4C093-7CCE-4A41-A27C-C7DB968C88B5}" srcOrd="3" destOrd="0" presId="urn:microsoft.com/office/officeart/2008/layout/HexagonCluster"/>
    <dgm:cxn modelId="{249D22E1-9567-42C9-996D-9023C479E144}" type="presParOf" srcId="{64F4C093-7CCE-4A41-A27C-C7DB968C88B5}" destId="{47A77DFC-B00A-4F8C-B338-5762FB0574D8}" srcOrd="0" destOrd="0" presId="urn:microsoft.com/office/officeart/2008/layout/HexagonCluster"/>
    <dgm:cxn modelId="{91D822DD-9892-44A2-B8D8-658757D3AAD7}" type="presParOf" srcId="{BE0F48B6-1129-4538-8054-B63FE0687ACC}" destId="{43B6B1A6-C5AC-4275-AAAB-B75EDB30A7E9}" srcOrd="4" destOrd="0" presId="urn:microsoft.com/office/officeart/2008/layout/HexagonCluster"/>
    <dgm:cxn modelId="{29C8A133-D0AC-44C7-99B7-AD907A4BD2FF}" type="presParOf" srcId="{43B6B1A6-C5AC-4275-AAAB-B75EDB30A7E9}" destId="{8087D94D-6AC8-4A10-B835-FAE4CFB433FA}" srcOrd="0" destOrd="0" presId="urn:microsoft.com/office/officeart/2008/layout/HexagonCluster"/>
    <dgm:cxn modelId="{43625C80-6F46-4F94-9978-308BCAB9FDC7}" type="presParOf" srcId="{BE0F48B6-1129-4538-8054-B63FE0687ACC}" destId="{F074D052-77A0-4DE4-8B8C-CF4253F3A82F}" srcOrd="5" destOrd="0" presId="urn:microsoft.com/office/officeart/2008/layout/HexagonCluster"/>
    <dgm:cxn modelId="{AA750601-4AC8-4261-9139-1A81ED65ED29}" type="presParOf" srcId="{F074D052-77A0-4DE4-8B8C-CF4253F3A82F}" destId="{637DED70-53CC-4456-BEBA-0DD96BAA77DF}" srcOrd="0" destOrd="0" presId="urn:microsoft.com/office/officeart/2008/layout/HexagonCluster"/>
    <dgm:cxn modelId="{BE30225F-2CDB-4AFB-A545-03EA7CA9E220}" type="presParOf" srcId="{BE0F48B6-1129-4538-8054-B63FE0687ACC}" destId="{7D32A721-27A8-4007-B057-9510F60C1084}" srcOrd="6" destOrd="0" presId="urn:microsoft.com/office/officeart/2008/layout/HexagonCluster"/>
    <dgm:cxn modelId="{99591864-5F0D-4DCB-8370-33491A7BAE80}" type="presParOf" srcId="{7D32A721-27A8-4007-B057-9510F60C1084}" destId="{A10BB349-94FB-402D-BC3D-8836BF5A19CC}" srcOrd="0" destOrd="0" presId="urn:microsoft.com/office/officeart/2008/layout/HexagonCluster"/>
    <dgm:cxn modelId="{332CD8D1-EA56-4B2A-BA88-43FFA198882C}" type="presParOf" srcId="{BE0F48B6-1129-4538-8054-B63FE0687ACC}" destId="{6FE76773-7E47-4782-91D0-2C037640B357}" srcOrd="7" destOrd="0" presId="urn:microsoft.com/office/officeart/2008/layout/HexagonCluster"/>
    <dgm:cxn modelId="{89B3EB62-9A65-42FD-8D78-056264A745E7}" type="presParOf" srcId="{6FE76773-7E47-4782-91D0-2C037640B357}" destId="{73773766-E382-46E2-B97A-C41BA36E362B}" srcOrd="0" destOrd="0" presId="urn:microsoft.com/office/officeart/2008/layout/HexagonCluster"/>
    <dgm:cxn modelId="{5A7299AA-2CC2-49F5-A069-B8514B2464CB}" type="presParOf" srcId="{BE0F48B6-1129-4538-8054-B63FE0687ACC}" destId="{75BED3AD-EB40-4D76-AC02-65194F972F40}" srcOrd="8" destOrd="0" presId="urn:microsoft.com/office/officeart/2008/layout/HexagonCluster"/>
    <dgm:cxn modelId="{3AA6DC50-15E2-4038-B7D9-BD941DA210BC}" type="presParOf" srcId="{75BED3AD-EB40-4D76-AC02-65194F972F40}" destId="{6F812295-1006-4C32-B533-801E51A9E442}" srcOrd="0" destOrd="0" presId="urn:microsoft.com/office/officeart/2008/layout/HexagonCluster"/>
    <dgm:cxn modelId="{21B21E47-9737-40DF-BFB6-69CD551B3CF2}" type="presParOf" srcId="{BE0F48B6-1129-4538-8054-B63FE0687ACC}" destId="{59A83801-2697-40F3-9805-95FFFE07C237}" srcOrd="9" destOrd="0" presId="urn:microsoft.com/office/officeart/2008/layout/HexagonCluster"/>
    <dgm:cxn modelId="{7C4633CD-4747-45DF-A935-E87DC68CE4E3}" type="presParOf" srcId="{59A83801-2697-40F3-9805-95FFFE07C237}" destId="{9D6F7BA4-7065-4C90-9983-DFA9CC390806}" srcOrd="0" destOrd="0" presId="urn:microsoft.com/office/officeart/2008/layout/HexagonCluster"/>
    <dgm:cxn modelId="{59EC16F5-D778-474A-A840-239E1CBFF6D3}" type="presParOf" srcId="{BE0F48B6-1129-4538-8054-B63FE0687ACC}" destId="{81166645-9112-4CB0-8487-49BA692EBF79}" srcOrd="10" destOrd="0" presId="urn:microsoft.com/office/officeart/2008/layout/HexagonCluster"/>
    <dgm:cxn modelId="{6BA9019F-D94C-4EBA-8948-CFEFEC9DF810}" type="presParOf" srcId="{81166645-9112-4CB0-8487-49BA692EBF79}" destId="{7E8AB867-C3D7-41B2-85E2-DCDE87C3D6C7}" srcOrd="0" destOrd="0" presId="urn:microsoft.com/office/officeart/2008/layout/HexagonCluster"/>
    <dgm:cxn modelId="{C6EB816D-4AC2-4E83-A701-047477DB3C9C}" type="presParOf" srcId="{BE0F48B6-1129-4538-8054-B63FE0687ACC}" destId="{EA2D5CA0-30B0-486F-92BE-D007C60296EA}" srcOrd="11" destOrd="0" presId="urn:microsoft.com/office/officeart/2008/layout/HexagonCluster"/>
    <dgm:cxn modelId="{69C49D46-B430-4354-930C-2953515F0395}" type="presParOf" srcId="{EA2D5CA0-30B0-486F-92BE-D007C60296EA}" destId="{FBBF18C1-4924-48F5-90BA-008A1E6BABF7}" srcOrd="0" destOrd="0" presId="urn:microsoft.com/office/officeart/2008/layout/HexagonCluster"/>
    <dgm:cxn modelId="{2705606F-B015-4C23-AEE3-1028C47901B8}" type="presParOf" srcId="{BE0F48B6-1129-4538-8054-B63FE0687ACC}" destId="{F4A22E52-B4BE-481E-BFD4-4A6291236ABA}" srcOrd="12" destOrd="0" presId="urn:microsoft.com/office/officeart/2008/layout/HexagonCluster"/>
    <dgm:cxn modelId="{58E3CCDC-744E-4706-B760-876AA4171077}" type="presParOf" srcId="{F4A22E52-B4BE-481E-BFD4-4A6291236ABA}" destId="{5CB4B7A5-A3E6-4F90-9D2D-46E1F0EBA974}" srcOrd="0" destOrd="0" presId="urn:microsoft.com/office/officeart/2008/layout/HexagonCluster"/>
    <dgm:cxn modelId="{9B943AEA-E871-4D60-A6C5-3179ACE9672F}" type="presParOf" srcId="{BE0F48B6-1129-4538-8054-B63FE0687ACC}" destId="{2B7E9261-D7E8-4D14-A87A-E83DF1DF8F96}" srcOrd="13" destOrd="0" presId="urn:microsoft.com/office/officeart/2008/layout/HexagonCluster"/>
    <dgm:cxn modelId="{D502EBA0-B3D2-4FB9-AB9B-22D09A6DAE7F}" type="presParOf" srcId="{2B7E9261-D7E8-4D14-A87A-E83DF1DF8F96}" destId="{44BC6AD5-CC14-4320-B203-5017563BF593}" srcOrd="0" destOrd="0" presId="urn:microsoft.com/office/officeart/2008/layout/HexagonCluster"/>
    <dgm:cxn modelId="{E6FD38CC-3C5F-4912-9735-3D4724AAA706}" type="presParOf" srcId="{BE0F48B6-1129-4538-8054-B63FE0687ACC}" destId="{974FD0C3-53DE-4B70-98D9-64610373C0F7}" srcOrd="14" destOrd="0" presId="urn:microsoft.com/office/officeart/2008/layout/HexagonCluster"/>
    <dgm:cxn modelId="{0C904925-B127-4A4D-955B-538EE6362750}" type="presParOf" srcId="{974FD0C3-53DE-4B70-98D9-64610373C0F7}" destId="{799CF2E6-DD16-4E32-B771-22D3E567BACA}" srcOrd="0" destOrd="0" presId="urn:microsoft.com/office/officeart/2008/layout/HexagonCluster"/>
    <dgm:cxn modelId="{1015EC2A-9DE6-4BA3-A2EF-19A3FB916F2D}" type="presParOf" srcId="{BE0F48B6-1129-4538-8054-B63FE0687ACC}" destId="{37AD0C8F-7E8E-4C83-B871-60589D33215E}" srcOrd="15" destOrd="0" presId="urn:microsoft.com/office/officeart/2008/layout/HexagonCluster"/>
    <dgm:cxn modelId="{E99474EF-9DB8-45A6-8AC9-9BBA075D837F}" type="presParOf" srcId="{37AD0C8F-7E8E-4C83-B871-60589D33215E}" destId="{7AEA4CCC-B293-42BE-9649-A423D32C9979}" srcOrd="0" destOrd="0" presId="urn:microsoft.com/office/officeart/2008/layout/HexagonCluster"/>
  </dgm:cxnLst>
  <dgm:bg>
    <a:blipFill>
      <a:blip xmlns:r="http://schemas.openxmlformats.org/officeDocument/2006/relationships" r:embed="rId9"/>
      <a:stretch>
        <a:fillRect/>
      </a:stretch>
    </a:blip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754C940-905C-4344-96FC-D2D75370E722}">
      <dsp:nvSpPr>
        <dsp:cNvPr id="0" name=""/>
        <dsp:cNvSpPr/>
      </dsp:nvSpPr>
      <dsp:spPr>
        <a:xfrm>
          <a:off x="906270" y="2912326"/>
          <a:ext cx="1567840" cy="2051053"/>
        </a:xfrm>
        <a:prstGeom prst="hexagon">
          <a:avLst>
            <a:gd name="adj" fmla="val 25000"/>
            <a:gd name="vf" fmla="val 11547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30480" rIns="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 dirty="0"/>
        </a:p>
      </dsp:txBody>
      <dsp:txXfrm>
        <a:off x="1167577" y="3254168"/>
        <a:ext cx="1045226" cy="1367369"/>
      </dsp:txXfrm>
    </dsp:sp>
    <dsp:sp modelId="{E505AD8D-3FB3-4E06-9DD6-EFE8903AC104}">
      <dsp:nvSpPr>
        <dsp:cNvPr id="0" name=""/>
        <dsp:cNvSpPr/>
      </dsp:nvSpPr>
      <dsp:spPr>
        <a:xfrm>
          <a:off x="1619236" y="3968874"/>
          <a:ext cx="206086" cy="177711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3D2B040-8A07-46C0-B817-053D4978B33C}">
      <dsp:nvSpPr>
        <dsp:cNvPr id="0" name=""/>
        <dsp:cNvSpPr/>
      </dsp:nvSpPr>
      <dsp:spPr>
        <a:xfrm>
          <a:off x="196328" y="1292599"/>
          <a:ext cx="2027025" cy="1965012"/>
        </a:xfrm>
        <a:prstGeom prst="hexagon">
          <a:avLst>
            <a:gd name="adj" fmla="val 25000"/>
            <a:gd name="vf" fmla="val 11547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7A77DFC-B00A-4F8C-B338-5762FB0574D8}">
      <dsp:nvSpPr>
        <dsp:cNvPr id="0" name=""/>
        <dsp:cNvSpPr/>
      </dsp:nvSpPr>
      <dsp:spPr>
        <a:xfrm>
          <a:off x="1260723" y="3780756"/>
          <a:ext cx="206086" cy="177711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087D94D-6AC8-4A10-B835-FAE4CFB433FA}">
      <dsp:nvSpPr>
        <dsp:cNvPr id="0" name=""/>
        <dsp:cNvSpPr/>
      </dsp:nvSpPr>
      <dsp:spPr>
        <a:xfrm>
          <a:off x="2232254" y="2232251"/>
          <a:ext cx="1765348" cy="1677368"/>
        </a:xfrm>
        <a:prstGeom prst="hexagon">
          <a:avLst>
            <a:gd name="adj" fmla="val 25000"/>
            <a:gd name="vf" fmla="val 11547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34290" rIns="0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700" kern="1200" dirty="0"/>
        </a:p>
      </dsp:txBody>
      <dsp:txXfrm>
        <a:off x="2519147" y="2504846"/>
        <a:ext cx="1191562" cy="1132178"/>
      </dsp:txXfrm>
    </dsp:sp>
    <dsp:sp modelId="{637DED70-53CC-4456-BEBA-0DD96BAA77DF}">
      <dsp:nvSpPr>
        <dsp:cNvPr id="0" name=""/>
        <dsp:cNvSpPr/>
      </dsp:nvSpPr>
      <dsp:spPr>
        <a:xfrm>
          <a:off x="4270369" y="3767548"/>
          <a:ext cx="206086" cy="177711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10BB349-94FB-402D-BC3D-8836BF5A19CC}">
      <dsp:nvSpPr>
        <dsp:cNvPr id="0" name=""/>
        <dsp:cNvSpPr/>
      </dsp:nvSpPr>
      <dsp:spPr>
        <a:xfrm>
          <a:off x="4565890" y="3296854"/>
          <a:ext cx="1765348" cy="1515347"/>
        </a:xfrm>
        <a:prstGeom prst="hexagon">
          <a:avLst>
            <a:gd name="adj" fmla="val 25000"/>
            <a:gd name="vf" fmla="val 115470"/>
          </a:avLst>
        </a:prstGeom>
        <a:blipFill rotWithShape="1">
          <a:blip xmlns:r="http://schemas.openxmlformats.org/officeDocument/2006/relationships" r:embed="rId4"/>
          <a:stretch>
            <a:fillRect/>
          </a:stretch>
        </a:blip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3773766-E382-46E2-B97A-C41BA36E362B}">
      <dsp:nvSpPr>
        <dsp:cNvPr id="0" name=""/>
        <dsp:cNvSpPr/>
      </dsp:nvSpPr>
      <dsp:spPr>
        <a:xfrm>
          <a:off x="4606330" y="3975678"/>
          <a:ext cx="206086" cy="177711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F812295-1006-4C32-B533-801E51A9E442}">
      <dsp:nvSpPr>
        <dsp:cNvPr id="0" name=""/>
        <dsp:cNvSpPr/>
      </dsp:nvSpPr>
      <dsp:spPr>
        <a:xfrm>
          <a:off x="1754254" y="0"/>
          <a:ext cx="1885321" cy="2278916"/>
        </a:xfrm>
        <a:prstGeom prst="hexagon">
          <a:avLst>
            <a:gd name="adj" fmla="val 25000"/>
            <a:gd name="vf" fmla="val 115470"/>
          </a:avLst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36830" rIns="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900" kern="1200" dirty="0"/>
        </a:p>
      </dsp:txBody>
      <dsp:txXfrm>
        <a:off x="2068474" y="379819"/>
        <a:ext cx="1256881" cy="1519278"/>
      </dsp:txXfrm>
    </dsp:sp>
    <dsp:sp modelId="{9D6F7BA4-7065-4C90-9983-DFA9CC390806}">
      <dsp:nvSpPr>
        <dsp:cNvPr id="0" name=""/>
        <dsp:cNvSpPr/>
      </dsp:nvSpPr>
      <dsp:spPr>
        <a:xfrm>
          <a:off x="2765546" y="1678642"/>
          <a:ext cx="206086" cy="177711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E8AB867-C3D7-41B2-85E2-DCDE87C3D6C7}">
      <dsp:nvSpPr>
        <dsp:cNvPr id="0" name=""/>
        <dsp:cNvSpPr/>
      </dsp:nvSpPr>
      <dsp:spPr>
        <a:xfrm>
          <a:off x="5087051" y="130678"/>
          <a:ext cx="2402073" cy="2359244"/>
        </a:xfrm>
        <a:prstGeom prst="hexagon">
          <a:avLst>
            <a:gd name="adj" fmla="val 25000"/>
            <a:gd name="vf" fmla="val 115470"/>
          </a:avLst>
        </a:prstGeom>
        <a:blipFill rotWithShape="1">
          <a:blip xmlns:r="http://schemas.openxmlformats.org/officeDocument/2006/relationships" r:embed="rId6"/>
          <a:stretch>
            <a:fillRect/>
          </a:stretch>
        </a:blip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BBF18C1-4924-48F5-90BA-008A1E6BABF7}">
      <dsp:nvSpPr>
        <dsp:cNvPr id="0" name=""/>
        <dsp:cNvSpPr/>
      </dsp:nvSpPr>
      <dsp:spPr>
        <a:xfrm>
          <a:off x="3101507" y="1483720"/>
          <a:ext cx="206086" cy="177711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CB4B7A5-A3E6-4F90-9D2D-46E1F0EBA974}">
      <dsp:nvSpPr>
        <dsp:cNvPr id="0" name=""/>
        <dsp:cNvSpPr/>
      </dsp:nvSpPr>
      <dsp:spPr>
        <a:xfrm>
          <a:off x="4565890" y="1645021"/>
          <a:ext cx="1765348" cy="1515347"/>
        </a:xfrm>
        <a:prstGeom prst="hexagon">
          <a:avLst>
            <a:gd name="adj" fmla="val 25000"/>
            <a:gd name="vf" fmla="val 115470"/>
          </a:avLst>
        </a:prstGeom>
        <a:blipFill rotWithShape="0">
          <a:blip xmlns:r="http://schemas.openxmlformats.org/officeDocument/2006/relationships" r:embed="rId7"/>
          <a:stretch>
            <a:fillRect/>
          </a:stretch>
        </a:blip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63500" rIns="0" bIns="635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0" kern="1200"/>
        </a:p>
      </dsp:txBody>
      <dsp:txXfrm>
        <a:off x="4839281" y="1879696"/>
        <a:ext cx="1218566" cy="1045997"/>
      </dsp:txXfrm>
    </dsp:sp>
    <dsp:sp modelId="{44BC6AD5-CC14-4320-B203-5017563BF593}">
      <dsp:nvSpPr>
        <dsp:cNvPr id="0" name=""/>
        <dsp:cNvSpPr/>
      </dsp:nvSpPr>
      <dsp:spPr>
        <a:xfrm>
          <a:off x="6083934" y="2313839"/>
          <a:ext cx="206086" cy="177711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99CF2E6-DD16-4E32-B771-22D3E567BACA}">
      <dsp:nvSpPr>
        <dsp:cNvPr id="0" name=""/>
        <dsp:cNvSpPr/>
      </dsp:nvSpPr>
      <dsp:spPr>
        <a:xfrm>
          <a:off x="6076935" y="2477942"/>
          <a:ext cx="1765348" cy="1515347"/>
        </a:xfrm>
        <a:prstGeom prst="hexagon">
          <a:avLst>
            <a:gd name="adj" fmla="val 25000"/>
            <a:gd name="vf" fmla="val 115470"/>
          </a:avLst>
        </a:prstGeom>
        <a:blipFill rotWithShape="1">
          <a:blip xmlns:r="http://schemas.openxmlformats.org/officeDocument/2006/relationships" r:embed="rId8"/>
          <a:stretch>
            <a:fillRect/>
          </a:stretch>
        </a:blip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AEA4CCC-B293-42BE-9649-A423D32C9979}">
      <dsp:nvSpPr>
        <dsp:cNvPr id="0" name=""/>
        <dsp:cNvSpPr/>
      </dsp:nvSpPr>
      <dsp:spPr>
        <a:xfrm>
          <a:off x="6433115" y="2504758"/>
          <a:ext cx="206086" cy="177711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exagonCluster">
  <dgm:title val=""/>
  <dgm:desc val=""/>
  <dgm:catLst>
    <dgm:cat type="picture" pri="21000"/>
    <dgm:cat type="relationship" pri="3200"/>
    <dgm:cat type="pictureconvert" pri="21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21"/>
      <dgm:chPref val="21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3871"/>
        </dgm:alg>
        <dgm:constrLst>
          <dgm:constr type="primFontSz" for="des" ptType="node" op="equ" val="65"/>
          <dgm:constr type="l" for="ch" forName="text1" refType="w" fact="0.4525"/>
          <dgm:constr type="t" for="ch" forName="text1" refType="h" fact="0.346"/>
          <dgm:constr type="w" for="ch" forName="text1" refType="w" fact="0.5475"/>
          <dgm:constr type="h" for="ch" forName="text1" refType="h" fact="0.654"/>
          <dgm:constr type="l" for="ch" forName="textaccent1" refType="w" fact="0.4652"/>
          <dgm:constr type="t" for="ch" forName="textaccent1" refType="h" fact="0.6348"/>
          <dgm:constr type="w" for="ch" forName="textaccent1" refType="w" fact="0.0639"/>
          <dgm:constr type="h" for="ch" forName="textaccent1" refType="h" fact="0.0765"/>
          <dgm:constr type="l" for="ch" forName="image1" refType="w" fact="0"/>
          <dgm:constr type="t" for="ch" forName="image1" refType="h" fact="0"/>
          <dgm:constr type="w" for="ch" forName="image1" refType="w" fact="0.5468"/>
          <dgm:constr type="h" for="ch" forName="image1" refType="h" fact="0.6538"/>
          <dgm:constr type="l" for="ch" forName="imageaccent1" refType="w" fact="0.3702"/>
          <dgm:constr type="t" for="ch" forName="imageaccent1" refType="h" fact="0.5633"/>
          <dgm:constr type="w" for="ch" forName="imageaccent1" refType="w" fact="0.0639"/>
          <dgm:constr type="h" for="ch" forName="imageaccent1" refType="h" fact="0.0765"/>
        </dgm:constrLst>
      </dgm:if>
      <dgm:if name="Name3" axis="ch" ptType="node" func="cnt" op="equ" val="2">
        <dgm:alg type="composite">
          <dgm:param type="ar" val="2.6443"/>
        </dgm:alg>
        <dgm:constrLst>
          <dgm:constr type="primFontSz" for="des" ptType="node" op="equ" val="65"/>
          <dgm:constr type="l" for="ch" forName="text1" refType="w" fact="0.2383"/>
          <dgm:constr type="t" for="ch" forName="text1" refType="h" fact="0.3501"/>
          <dgm:constr type="w" for="ch" forName="text1" refType="w" fact="0.285"/>
          <dgm:constr type="h" for="ch" forName="text1" refType="h" fact="0.6499"/>
          <dgm:constr type="l" for="ch" forName="textaccent1" refType="w" fact="0.2472"/>
          <dgm:constr type="t" for="ch" forName="textaccent1" refType="h" fact="0.6371"/>
          <dgm:constr type="w" for="ch" forName="textaccent1" refType="w" fact="0.0333"/>
          <dgm:constr type="h" for="ch" forName="textaccent1" refType="h" fact="0.076"/>
          <dgm:constr type="l" for="ch" forName="image1" refType="w" fact="0"/>
          <dgm:constr type="t" for="ch" forName="image1" refType="h" fact="0"/>
          <dgm:constr type="w" for="ch" forName="image1" refType="w" fact="0.285"/>
          <dgm:constr type="h" for="ch" forName="image1" refType="h" fact="0.6499"/>
          <dgm:constr type="l" for="ch" forName="imageaccent1" refType="w" fact="0.1942"/>
          <dgm:constr type="t" for="ch" forName="imageaccent1" refType="h" fact="0.5602"/>
          <dgm:constr type="w" for="ch" forName="imageaccent1" refType="w" fact="0.0333"/>
          <dgm:constr type="h" for="ch" forName="imageaccent1" refType="h" fact="0.076"/>
          <dgm:constr type="l" for="ch" forName="text2" refType="w" fact="0.4767"/>
          <dgm:constr type="t" for="ch" forName="text2" refType="h" fact="0"/>
          <dgm:constr type="w" for="ch" forName="text2" refType="w" fact="0.285"/>
          <dgm:constr type="h" for="ch" forName="text2" refType="h" fact="0.6499"/>
          <dgm:constr type="l" for="ch" forName="textaccent2" refType="w" fact="0.6709"/>
          <dgm:constr type="t" for="ch" forName="textaccent2" refType="h" fact="0.5602"/>
          <dgm:constr type="w" for="ch" forName="textaccent2" refType="w" fact="0.0333"/>
          <dgm:constr type="h" for="ch" forName="textaccent2" refType="h" fact="0.076"/>
          <dgm:constr type="l" for="ch" forName="image2" refType="w" fact="0.715"/>
          <dgm:constr type="t" for="ch" forName="image2" refType="h" fact="0.3501"/>
          <dgm:constr type="w" for="ch" forName="image2" refType="w" fact="0.285"/>
          <dgm:constr type="h" for="ch" forName="image2" refType="h" fact="0.6499"/>
          <dgm:constr type="l" for="ch" forName="imageaccent2" refType="w" fact="0.7239"/>
          <dgm:constr type="t" for="ch" forName="imageaccent2" refType="h" fact="0.6371"/>
          <dgm:constr type="w" for="ch" forName="imageaccent2" refType="w" fact="0.0333"/>
          <dgm:constr type="h" for="ch" forName="imageaccent2" refType="h" fact="0.076"/>
        </dgm:constrLst>
      </dgm:if>
      <dgm:if name="Name4" axis="ch" ptType="node" func="cnt" op="equ" val="3">
        <dgm:alg type="composite">
          <dgm:param type="ar" val="1.5623"/>
        </dgm:alg>
        <dgm:constrLst>
          <dgm:constr type="primFontSz" for="des" ptType="node" op="equ" val="65"/>
          <dgm:constr type="l" for="ch" forName="text1" refType="w" fact="0.2402"/>
          <dgm:constr type="t" for="ch" forName="text1" refType="h" fact="0.6215"/>
          <dgm:constr type="w" for="ch" forName="text1" refType="w" fact="0.281"/>
          <dgm:constr type="h" for="ch" forName="text1" refType="h" fact="0.3785"/>
          <dgm:constr type="l" for="ch" forName="textaccent1" refType="w" fact="0.2475"/>
          <dgm:constr type="t" for="ch" forName="textaccent1" refType="h" fact="0.7886"/>
          <dgm:constr type="w" for="ch" forName="textaccent1" refType="w" fact="0.0329"/>
          <dgm:constr type="h" for="ch" forName="textaccent1" refType="h" fact="0.0443"/>
          <dgm:constr type="l" for="ch" forName="image1" refType="w" fact="0"/>
          <dgm:constr type="t" for="ch" forName="image1" refType="h" fact="0.4182"/>
          <dgm:constr type="w" for="ch" forName="image1" refType="w" fact="0.281"/>
          <dgm:constr type="h" for="ch" forName="image1" refType="h" fact="0.3785"/>
          <dgm:constr type="l" for="ch" forName="imageaccent1" refType="w" fact="0.1913"/>
          <dgm:constr type="t" for="ch" forName="imageaccent1" refType="h" fact="0.7467"/>
          <dgm:constr type="w" for="ch" forName="imageaccent1" refType="w" fact="0.0329"/>
          <dgm:constr type="h" for="ch" forName="imageaccent1" refType="h" fact="0.0443"/>
          <dgm:constr type="l" for="ch" forName="text2" refType="w" fact="0.4796"/>
          <dgm:constr type="t" for="ch" forName="text2" refType="h" fact="0.4137"/>
          <dgm:constr type="w" for="ch" forName="text2" refType="w" fact="0.281"/>
          <dgm:constr type="h" for="ch" forName="text2" refType="h" fact="0.3785"/>
          <dgm:constr type="l" for="ch" forName="textaccent2" refType="w" fact="0.6717"/>
          <dgm:constr type="t" for="ch" forName="textaccent2" refType="h" fact="0.7418"/>
          <dgm:constr type="w" for="ch" forName="textaccent2" refType="w" fact="0.0329"/>
          <dgm:constr type="h" for="ch" forName="textaccent2" refType="h" fact="0.0443"/>
          <dgm:constr type="l" for="ch" forName="image2" refType="w" fact="0.719"/>
          <dgm:constr type="t" for="ch" forName="image2" refType="h" fact="0.6215"/>
          <dgm:constr type="w" for="ch" forName="image2" refType="w" fact="0.281"/>
          <dgm:constr type="h" for="ch" forName="image2" refType="h" fact="0.3785"/>
          <dgm:constr type="l" for="ch" forName="imageaccent2" refType="w" fact="0.7263"/>
          <dgm:constr type="t" for="ch" forName="imageaccent2" refType="h" fact="0.7886"/>
          <dgm:constr type="w" for="ch" forName="imageaccent2" refType="w" fact="0.0329"/>
          <dgm:constr type="h" for="ch" forName="imageaccent2" refType="h" fact="0.0443"/>
          <dgm:constr type="l" for="ch" forName="text3" refType="w" fact="0.2402"/>
          <dgm:constr type="t" for="ch" forName="text3" refType="h" fact="0.2068"/>
          <dgm:constr type="w" for="ch" forName="text3" refType="w" fact="0.281"/>
          <dgm:constr type="h" for="ch" forName="text3" refType="h" fact="0.3785"/>
          <dgm:constr type="l" for="ch" forName="textaccent3" refType="w" fact="0.4307"/>
          <dgm:constr type="t" for="ch" forName="textaccent3" refType="h" fact="0.215"/>
          <dgm:constr type="w" for="ch" forName="textaccent3" refType="w" fact="0.0329"/>
          <dgm:constr type="h" for="ch" forName="textaccent3" refType="h" fact="0.0443"/>
          <dgm:constr type="l" for="ch" forName="image3" refType="w" fact="0.4796"/>
          <dgm:constr type="t" for="ch" forName="image3" refType="h" fact="0"/>
          <dgm:constr type="w" for="ch" forName="image3" refType="w" fact="0.281"/>
          <dgm:constr type="h" for="ch" forName="image3" refType="h" fact="0.3785"/>
          <dgm:constr type="l" for="ch" forName="imageaccent3" refType="w" fact="0.4879"/>
          <dgm:constr type="t" for="ch" forName="imageaccent3" refType="h" fact="0.1662"/>
          <dgm:constr type="w" for="ch" forName="imageaccent3" refType="w" fact="0.0329"/>
          <dgm:constr type="h" for="ch" forName="imageaccent3" refType="h" fact="0.0443"/>
        </dgm:constrLst>
      </dgm:if>
      <dgm:if name="Name5" axis="ch" ptType="node" func="cnt" op="equ" val="4">
        <dgm:alg type="composite">
          <dgm:param type="ar" val="1.943"/>
        </dgm:alg>
        <dgm:constrLst>
          <dgm:constr type="primFontSz" for="des" ptType="node" op="equ" val="65"/>
          <dgm:constr type="l" for="ch" forName="image2" refType="w" fact="0.5787"/>
          <dgm:constr type="t" for="ch" forName="image2" refType="h" fact="0.6208"/>
          <dgm:constr type="w" for="ch" forName="image2" refType="w" fact="0.227"/>
          <dgm:constr type="h" for="ch" forName="image2" refType="h" fact="0.3786"/>
          <dgm:constr type="l" for="ch" forName="text4" refType="w" fact="0.5787"/>
          <dgm:constr type="t" for="ch" forName="text4" refType="h" fact="0.2081"/>
          <dgm:constr type="w" for="ch" forName="text4" refType="w" fact="0.227"/>
          <dgm:constr type="h" for="ch" forName="text4" refType="h" fact="0.3786"/>
          <dgm:constr type="l" for="ch" forName="text2" refType="w" fact="0.3852"/>
          <dgm:constr type="t" for="ch" forName="text2" refType="h" fact="0.4127"/>
          <dgm:constr type="w" for="ch" forName="text2" refType="w" fact="0.227"/>
          <dgm:constr type="h" for="ch" forName="text2" refType="h" fact="0.3786"/>
          <dgm:constr type="l" for="ch" forName="image3" refType="w" fact="0.3852"/>
          <dgm:constr type="t" for="ch" forName="image3" refType="h" fact="0"/>
          <dgm:constr type="w" for="ch" forName="image3" refType="w" fact="0.227"/>
          <dgm:constr type="h" for="ch" forName="image3" refType="h" fact="0.3786"/>
          <dgm:constr type="l" for="ch" forName="text1" refType="w" fact="0.1927"/>
          <dgm:constr type="t" for="ch" forName="text1" refType="h" fact="0.6214"/>
          <dgm:constr type="w" for="ch" forName="text1" refType="w" fact="0.227"/>
          <dgm:constr type="h" for="ch" forName="text1" refType="h" fact="0.3786"/>
          <dgm:constr type="l" for="ch" forName="textaccent1" refType="w" fact="0.1998"/>
          <dgm:constr type="t" for="ch" forName="textaccent1" refType="h" fact="0.7887"/>
          <dgm:constr type="w" for="ch" forName="textaccent1" refType="w" fact="0.0265"/>
          <dgm:constr type="h" for="ch" forName="textaccent1" refType="h" fact="0.0444"/>
          <dgm:constr type="l" for="ch" forName="image1" refType="w" fact="0"/>
          <dgm:constr type="t" for="ch" forName="image1" refType="h" fact="0.4156"/>
          <dgm:constr type="w" for="ch" forName="image1" refType="w" fact="0.227"/>
          <dgm:constr type="h" for="ch" forName="image1" refType="h" fact="0.3786"/>
          <dgm:constr type="l" for="ch" forName="imageaccent1" refType="w" fact="0.1537"/>
          <dgm:constr type="t" for="ch" forName="imageaccent1" refType="h" fact="0.7417"/>
          <dgm:constr type="w" for="ch" forName="imageaccent1" refType="w" fact="0.0265"/>
          <dgm:constr type="h" for="ch" forName="imageaccent1" refType="h" fact="0.0444"/>
          <dgm:constr type="l" for="ch" forName="textaccent2" refType="w" fact="0.5407"/>
          <dgm:constr type="t" for="ch" forName="textaccent2" refType="h" fact="0.7384"/>
          <dgm:constr type="w" for="ch" forName="textaccent2" refType="w" fact="0.0265"/>
          <dgm:constr type="h" for="ch" forName="textaccent2" refType="h" fact="0.0444"/>
          <dgm:constr type="l" for="ch" forName="imageaccent2" refType="w" fact="0.5839"/>
          <dgm:constr type="t" for="ch" forName="imageaccent2" refType="h" fact="0.7904"/>
          <dgm:constr type="w" for="ch" forName="imageaccent2" refType="w" fact="0.0265"/>
          <dgm:constr type="h" for="ch" forName="imageaccent2" refType="h" fact="0.0444"/>
          <dgm:constr type="l" for="ch" forName="text3" refType="w" fact="0.1927"/>
          <dgm:constr type="t" for="ch" forName="text3" refType="h" fact="0.2087"/>
          <dgm:constr type="w" for="ch" forName="text3" refType="w" fact="0.227"/>
          <dgm:constr type="h" for="ch" forName="text3" refType="h" fact="0.3786"/>
          <dgm:constr type="l" for="ch" forName="textaccent3" refType="w" fact="0.3472"/>
          <dgm:constr type="t" for="ch" forName="textaccent3" refType="h" fact="0.2165"/>
          <dgm:constr type="w" for="ch" forName="textaccent3" refType="w" fact="0.0265"/>
          <dgm:constr type="h" for="ch" forName="textaccent3" refType="h" fact="0.0444"/>
          <dgm:constr type="l" for="ch" forName="imageaccent3" refType="w" fact="0.3904"/>
          <dgm:constr type="t" for="ch" forName="imageaccent3" refType="h" fact="0.1678"/>
          <dgm:constr type="w" for="ch" forName="imageaccent3" refType="w" fact="0.0265"/>
          <dgm:constr type="h" for="ch" forName="imageaccent3" refType="h" fact="0.0444"/>
          <dgm:constr type="l" for="ch" forName="textaccent4" refType="w" fact="0.7739"/>
          <dgm:constr type="t" for="ch" forName="textaccent4" refType="h" fact="0.3752"/>
          <dgm:constr type="w" for="ch" forName="textaccent4" refType="w" fact="0.0265"/>
          <dgm:constr type="h" for="ch" forName="textaccent4" refType="h" fact="0.0444"/>
          <dgm:constr type="l" for="ch" forName="image4" refType="w" fact="0.773"/>
          <dgm:constr type="t" for="ch" forName="image4" refType="h" fact="0.4162"/>
          <dgm:constr type="w" for="ch" forName="image4" refType="w" fact="0.227"/>
          <dgm:constr type="h" for="ch" forName="image4" refType="h" fact="0.3786"/>
          <dgm:constr type="l" for="ch" forName="imageaccent4" refType="w" fact="0.8188"/>
          <dgm:constr type="t" for="ch" forName="imageaccent4" refType="h" fact="0.4229"/>
          <dgm:constr type="w" for="ch" forName="imageaccent4" refType="w" fact="0.0265"/>
          <dgm:constr type="h" for="ch" forName="imageaccent4" refType="h" fact="0.0444"/>
        </dgm:constrLst>
      </dgm:if>
      <dgm:if name="Name6" axis="ch" ptType="node" func="cnt" op="equ" val="5">
        <dgm:alg type="composite">
          <dgm:param type="ar" val="2.3203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4193"/>
          <dgm:constr type="w" for="ch" forName="image4" refType="w" fact="0.1886"/>
          <dgm:constr type="h" for="ch" forName="image4" refType="h" fact="0.3757"/>
          <dgm:constr type="l" for="ch" forName="text5" refType="w" fact="0.6491"/>
          <dgm:constr type="t" for="ch" forName="text5" refType="h" fact="0.004"/>
          <dgm:constr type="w" for="ch" forName="text5" refType="w" fact="0.1886"/>
          <dgm:constr type="h" for="ch" forName="text5" refType="h" fact="0.3757"/>
          <dgm:constr type="l" for="ch" forName="image5" refType="w" fact="0.8114"/>
          <dgm:constr type="t" for="ch" forName="image5" refType="h" fact="0.2136"/>
          <dgm:constr type="w" for="ch" forName="image5" refType="w" fact="0.1886"/>
          <dgm:constr type="h" for="ch" forName="image5" refType="h" fact="0.3757"/>
          <dgm:constr type="l" for="ch" forName="image2" refType="w" fact="0.4868"/>
          <dgm:constr type="t" for="ch" forName="image2" refType="h" fact="0.6235"/>
          <dgm:constr type="w" for="ch" forName="image2" refType="w" fact="0.1886"/>
          <dgm:constr type="h" for="ch" forName="image2" refType="h" fact="0.3757"/>
          <dgm:constr type="l" for="ch" forName="text4" refType="w" fact="0.4868"/>
          <dgm:constr type="t" for="ch" forName="text4" refType="h" fact="0.2081"/>
          <dgm:constr type="w" for="ch" forName="text4" refType="w" fact="0.1886"/>
          <dgm:constr type="h" for="ch" forName="text4" refType="h" fact="0.3757"/>
          <dgm:constr type="l" for="ch" forName="text2" refType="w" fact="0.3246"/>
          <dgm:constr type="t" for="ch" forName="text2" refType="h" fact="0.4154"/>
          <dgm:constr type="w" for="ch" forName="text2" refType="w" fact="0.1886"/>
          <dgm:constr type="h" for="ch" forName="text2" refType="h" fact="0.3757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757"/>
          <dgm:constr type="l" for="ch" forName="text1" refType="w" fact="0.1623"/>
          <dgm:constr type="t" for="ch" forName="text1" refType="h" fact="0.6243"/>
          <dgm:constr type="w" for="ch" forName="text1" refType="w" fact="0.1886"/>
          <dgm:constr type="h" for="ch" forName="text1" refType="h" fact="0.3757"/>
          <dgm:constr type="l" for="ch" forName="text3" refType="w" fact="0.1623"/>
          <dgm:constr type="t" for="ch" forName="text3" refType="h" fact="0.2089"/>
          <dgm:constr type="w" for="ch" forName="text3" refType="w" fact="0.1886"/>
          <dgm:constr type="h" for="ch" forName="text3" refType="h" fact="0.3757"/>
          <dgm:constr type="l" for="ch" forName="textaccent1" refType="w" fact="0.1668"/>
          <dgm:constr type="t" for="ch" forName="textaccent1" refType="h" fact="0.7923"/>
          <dgm:constr type="w" for="ch" forName="textaccent1" refType="w" fact="0.022"/>
          <dgm:constr type="h" for="ch" forName="textaccent1" refType="h" fact="0.044"/>
          <dgm:constr type="l" for="ch" forName="image1" refType="w" fact="0"/>
          <dgm:constr type="t" for="ch" forName="image1" refType="h" fact="0.4166"/>
          <dgm:constr type="w" for="ch" forName="image1" refType="w" fact="0.1886"/>
          <dgm:constr type="h" for="ch" forName="image1" refType="h" fact="0.3757"/>
          <dgm:constr type="l" for="ch" forName="imageaccent1" refType="w" fact="0.1292"/>
          <dgm:constr type="t" for="ch" forName="imageaccent1" refType="h" fact="0.7424"/>
          <dgm:constr type="w" for="ch" forName="imageaccent1" refType="w" fact="0.022"/>
          <dgm:constr type="h" for="ch" forName="imageaccent1" refType="h" fact="0.044"/>
          <dgm:constr type="l" for="ch" forName="textaccent2" refType="w" fact="0.4544"/>
          <dgm:constr type="t" for="ch" forName="textaccent2" refType="h" fact="0.7404"/>
          <dgm:constr type="w" for="ch" forName="textaccent2" refType="w" fact="0.022"/>
          <dgm:constr type="h" for="ch" forName="textaccent2" refType="h" fact="0.044"/>
          <dgm:constr type="l" for="ch" forName="imageaccent2" refType="w" fact="0.4914"/>
          <dgm:constr type="t" for="ch" forName="imageaccent2" refType="h" fact="0.7907"/>
          <dgm:constr type="w" for="ch" forName="imageaccent2" refType="w" fact="0.022"/>
          <dgm:constr type="h" for="ch" forName="imageaccent2" refType="h" fact="0.044"/>
          <dgm:constr type="l" for="ch" forName="textaccent3" refType="w" fact="0.2915"/>
          <dgm:constr type="t" for="ch" forName="textaccent3" refType="h" fact="0.216"/>
          <dgm:constr type="w" for="ch" forName="textaccent3" refType="w" fact="0.022"/>
          <dgm:constr type="h" for="ch" forName="textaccent3" refType="h" fact="0.044"/>
          <dgm:constr type="l" for="ch" forName="imageaccent3" refType="w" fact="0.3299"/>
          <dgm:constr type="t" for="ch" forName="imageaccent3" refType="h" fact="0.1665"/>
          <dgm:constr type="w" for="ch" forName="imageaccent3" refType="w" fact="0.022"/>
          <dgm:constr type="h" for="ch" forName="imageaccent3" refType="h" fact="0.044"/>
          <dgm:constr type="l" for="ch" forName="textaccent4" refType="w" fact="0.65"/>
          <dgm:constr type="t" for="ch" forName="textaccent4" refType="h" fact="0.3746"/>
          <dgm:constr type="w" for="ch" forName="textaccent4" refType="w" fact="0.022"/>
          <dgm:constr type="h" for="ch" forName="textaccent4" refType="h" fact="0.044"/>
          <dgm:constr type="l" for="ch" forName="imageaccent4" refType="w" fact="0.6859"/>
          <dgm:constr type="t" for="ch" forName="imageaccent4" refType="h" fact="0.4261"/>
          <dgm:constr type="w" for="ch" forName="imageaccent4" refType="w" fact="0.022"/>
          <dgm:constr type="h" for="ch" forName="imageaccent4" refType="h" fact="0.044"/>
          <dgm:constr type="l" for="ch" forName="textaccent5" refType="w" fact="0.8123"/>
          <dgm:constr type="t" for="ch" forName="textaccent5" refType="h" fact="0.1724"/>
          <dgm:constr type="w" for="ch" forName="textaccent5" refType="w" fact="0.022"/>
          <dgm:constr type="h" for="ch" forName="textaccent5" refType="h" fact="0.044"/>
          <dgm:constr type="l" for="ch" forName="imageaccent5" refType="w" fact="0.849"/>
          <dgm:constr type="t" for="ch" forName="imageaccent5" refType="h" fact="0.222"/>
          <dgm:constr type="w" for="ch" forName="imageaccent5" refType="w" fact="0.022"/>
          <dgm:constr type="h" for="ch" forName="imageaccent5" refType="h" fact="0.044"/>
        </dgm:constrLst>
      </dgm:if>
      <dgm:if name="Name7" axis="ch" ptType="node" func="cnt" op="equ" val="6">
        <dgm:alg type="composite">
          <dgm:param type="ar" val="1.9179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3466"/>
          <dgm:constr type="w" for="ch" forName="image4" refType="w" fact="0.1886"/>
          <dgm:constr type="h" for="ch" forName="image4" refType="h" fact="0.3106"/>
          <dgm:constr type="l" for="ch" forName="text5" refType="w" fact="0.6491"/>
          <dgm:constr type="t" for="ch" forName="text5" refType="h" fact="0.0033"/>
          <dgm:constr type="w" for="ch" forName="text5" refType="w" fact="0.1886"/>
          <dgm:constr type="h" for="ch" forName="text5" refType="h" fact="0.3106"/>
          <dgm:constr type="l" for="ch" forName="image5" refType="w" fact="0.8114"/>
          <dgm:constr type="t" for="ch" forName="image5" refType="h" fact="0.1766"/>
          <dgm:constr type="w" for="ch" forName="image5" refType="w" fact="0.1886"/>
          <dgm:constr type="h" for="ch" forName="image5" refType="h" fact="0.3106"/>
          <dgm:constr type="l" for="ch" forName="image2" refType="w" fact="0.4868"/>
          <dgm:constr type="t" for="ch" forName="image2" refType="h" fact="0.5154"/>
          <dgm:constr type="w" for="ch" forName="image2" refType="w" fact="0.1886"/>
          <dgm:constr type="h" for="ch" forName="image2" refType="h" fact="0.3106"/>
          <dgm:constr type="l" for="ch" forName="text4" refType="w" fact="0.4868"/>
          <dgm:constr type="t" for="ch" forName="text4" refType="h" fact="0.172"/>
          <dgm:constr type="w" for="ch" forName="text4" refType="w" fact="0.1886"/>
          <dgm:constr type="h" for="ch" forName="text4" refType="h" fact="0.3106"/>
          <dgm:constr type="l" for="ch" forName="text2" refType="w" fact="0.3246"/>
          <dgm:constr type="t" for="ch" forName="text2" refType="h" fact="0.3434"/>
          <dgm:constr type="w" for="ch" forName="text2" refType="w" fact="0.1886"/>
          <dgm:constr type="h" for="ch" forName="text2" refType="h" fact="0.3106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106"/>
          <dgm:constr type="l" for="ch" forName="text1" refType="w" fact="0.1623"/>
          <dgm:constr type="t" for="ch" forName="text1" refType="h" fact="0.516"/>
          <dgm:constr type="w" for="ch" forName="text1" refType="w" fact="0.1886"/>
          <dgm:constr type="h" for="ch" forName="text1" refType="h" fact="0.3106"/>
          <dgm:constr type="l" for="ch" forName="text3" refType="w" fact="0.1623"/>
          <dgm:constr type="t" for="ch" forName="text3" refType="h" fact="0.1727"/>
          <dgm:constr type="w" for="ch" forName="text3" refType="w" fact="0.1886"/>
          <dgm:constr type="h" for="ch" forName="text3" refType="h" fact="0.3106"/>
          <dgm:constr type="l" for="ch" forName="textaccent1" refType="w" fact="0.1668"/>
          <dgm:constr type="t" for="ch" forName="textaccent1" refType="h" fact="0.6549"/>
          <dgm:constr type="w" for="ch" forName="textaccent1" refType="w" fact="0.022"/>
          <dgm:constr type="h" for="ch" forName="textaccent1" refType="h" fact="0.0364"/>
          <dgm:constr type="l" for="ch" forName="image1" refType="w" fact="0"/>
          <dgm:constr type="t" for="ch" forName="image1" refType="h" fact="0.3443"/>
          <dgm:constr type="w" for="ch" forName="image1" refType="w" fact="0.1886"/>
          <dgm:constr type="h" for="ch" forName="image1" refType="h" fact="0.3106"/>
          <dgm:constr type="l" for="ch" forName="imageaccent1" refType="w" fact="0.1292"/>
          <dgm:constr type="t" for="ch" forName="imageaccent1" refType="h" fact="0.6137"/>
          <dgm:constr type="w" for="ch" forName="imageaccent1" refType="w" fact="0.022"/>
          <dgm:constr type="h" for="ch" forName="imageaccent1" refType="h" fact="0.0364"/>
          <dgm:constr type="l" for="ch" forName="textaccent2" refType="w" fact="0.4544"/>
          <dgm:constr type="t" for="ch" forName="textaccent2" refType="h" fact="0.612"/>
          <dgm:constr type="w" for="ch" forName="textaccent2" refType="w" fact="0.022"/>
          <dgm:constr type="h" for="ch" forName="textaccent2" refType="h" fact="0.0364"/>
          <dgm:constr type="l" for="ch" forName="imageaccent2" refType="w" fact="0.4914"/>
          <dgm:constr type="t" for="ch" forName="imageaccent2" refType="h" fact="0.6536"/>
          <dgm:constr type="w" for="ch" forName="imageaccent2" refType="w" fact="0.022"/>
          <dgm:constr type="h" for="ch" forName="imageaccent2" refType="h" fact="0.0364"/>
          <dgm:constr type="l" for="ch" forName="textaccent3" refType="w" fact="0.2915"/>
          <dgm:constr type="t" for="ch" forName="textaccent3" refType="h" fact="0.1786"/>
          <dgm:constr type="w" for="ch" forName="textaccent3" refType="w" fact="0.022"/>
          <dgm:constr type="h" for="ch" forName="textaccent3" refType="h" fact="0.0364"/>
          <dgm:constr type="l" for="ch" forName="imageaccent3" refType="w" fact="0.3299"/>
          <dgm:constr type="t" for="ch" forName="imageaccent3" refType="h" fact="0.1376"/>
          <dgm:constr type="w" for="ch" forName="imageaccent3" refType="w" fact="0.022"/>
          <dgm:constr type="h" for="ch" forName="imageaccent3" refType="h" fact="0.0364"/>
          <dgm:constr type="l" for="ch" forName="textaccent4" refType="w" fact="0.65"/>
          <dgm:constr type="t" for="ch" forName="textaccent4" refType="h" fact="0.3096"/>
          <dgm:constr type="w" for="ch" forName="textaccent4" refType="w" fact="0.022"/>
          <dgm:constr type="h" for="ch" forName="textaccent4" refType="h" fact="0.0364"/>
          <dgm:constr type="l" for="ch" forName="imageaccent4" refType="w" fact="0.6859"/>
          <dgm:constr type="t" for="ch" forName="imageaccent4" refType="h" fact="0.3522"/>
          <dgm:constr type="w" for="ch" forName="imageaccent4" refType="w" fact="0.022"/>
          <dgm:constr type="h" for="ch" forName="imageaccent4" refType="h" fact="0.0364"/>
          <dgm:constr type="l" for="ch" forName="textaccent5" refType="w" fact="0.8123"/>
          <dgm:constr type="t" for="ch" forName="textaccent5" refType="h" fact="0.1425"/>
          <dgm:constr type="w" for="ch" forName="textaccent5" refType="w" fact="0.022"/>
          <dgm:constr type="h" for="ch" forName="textaccent5" refType="h" fact="0.0364"/>
          <dgm:constr type="l" for="ch" forName="imageaccent5" refType="w" fact="0.849"/>
          <dgm:constr type="t" for="ch" forName="imageaccent5" refType="h" fact="0.1835"/>
          <dgm:constr type="w" for="ch" forName="imageaccent5" refType="w" fact="0.022"/>
          <dgm:constr type="h" for="ch" forName="imageaccent5" refType="h" fact="0.0364"/>
          <dgm:constr type="l" for="ch" forName="image6" refType="w" fact="0.6491"/>
          <dgm:constr type="t" for="ch" forName="image6" refType="h" fact="0.6894"/>
          <dgm:constr type="w" for="ch" forName="image6" refType="w" fact="0.1886"/>
          <dgm:constr type="h" for="ch" forName="image6" refType="h" fact="0.3106"/>
          <dgm:constr type="l" for="ch" forName="text6" refType="w" fact="0.8114"/>
          <dgm:constr type="t" for="ch" forName="text6" refType="h" fact="0.5194"/>
          <dgm:constr type="w" for="ch" forName="text6" refType="w" fact="0.1886"/>
          <dgm:constr type="h" for="ch" forName="text6" refType="h" fact="0.3106"/>
          <dgm:constr type="l" for="ch" forName="imageaccent6" refType="w" fact="0.8138"/>
          <dgm:constr type="t" for="ch" forName="imageaccent6" refType="h" fact="0.8257"/>
          <dgm:constr type="w" for="ch" forName="imageaccent6" refType="w" fact="0.022"/>
          <dgm:constr type="h" for="ch" forName="imageaccent6" refType="h" fact="0.0364"/>
          <dgm:constr type="l" for="ch" forName="textaccent6" refType="w" fact="0.8488"/>
          <dgm:constr type="t" for="ch" forName="textaccent6" refType="h" fact="0.7914"/>
          <dgm:constr type="w" for="ch" forName="textaccent6" refType="w" fact="0.022"/>
          <dgm:constr type="h" for="ch" forName="textaccent6" refType="h" fact="0.0364"/>
        </dgm:constrLst>
      </dgm:if>
      <dgm:if name="Name8" axis="ch" ptType="node" func="cnt" op="equ" val="7">
        <dgm:alg type="composite">
          <dgm:param type="ar" val="1.6382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2961"/>
          <dgm:constr type="w" for="ch" forName="image4" refType="w" fact="0.1886"/>
          <dgm:constr type="h" for="ch" forName="image4" refType="h" fact="0.2653"/>
          <dgm:constr type="l" for="ch" forName="text5" refType="w" fact="0.6491"/>
          <dgm:constr type="t" for="ch" forName="text5" refType="h" fact="0.0028"/>
          <dgm:constr type="w" for="ch" forName="text5" refType="w" fact="0.1886"/>
          <dgm:constr type="h" for="ch" forName="text5" refType="h" fact="0.2653"/>
          <dgm:constr type="l" for="ch" forName="image5" refType="w" fact="0.8114"/>
          <dgm:constr type="t" for="ch" forName="image5" refType="h" fact="0.1508"/>
          <dgm:constr type="w" for="ch" forName="image5" refType="w" fact="0.1886"/>
          <dgm:constr type="h" for="ch" forName="image5" refType="h" fact="0.2653"/>
          <dgm:constr type="l" for="ch" forName="image2" refType="w" fact="0.4868"/>
          <dgm:constr type="t" for="ch" forName="image2" refType="h" fact="0.4402"/>
          <dgm:constr type="w" for="ch" forName="image2" refType="w" fact="0.1886"/>
          <dgm:constr type="h" for="ch" forName="image2" refType="h" fact="0.2653"/>
          <dgm:constr type="l" for="ch" forName="text4" refType="w" fact="0.4868"/>
          <dgm:constr type="t" for="ch" forName="text4" refType="h" fact="0.1469"/>
          <dgm:constr type="w" for="ch" forName="text4" refType="w" fact="0.1886"/>
          <dgm:constr type="h" for="ch" forName="text4" refType="h" fact="0.2653"/>
          <dgm:constr type="l" for="ch" forName="text2" refType="w" fact="0.3246"/>
          <dgm:constr type="t" for="ch" forName="text2" refType="h" fact="0.2933"/>
          <dgm:constr type="w" for="ch" forName="text2" refType="w" fact="0.1886"/>
          <dgm:constr type="h" for="ch" forName="text2" refType="h" fact="0.2653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2653"/>
          <dgm:constr type="l" for="ch" forName="text1" refType="w" fact="0.1623"/>
          <dgm:constr type="t" for="ch" forName="text1" refType="h" fact="0.4408"/>
          <dgm:constr type="w" for="ch" forName="text1" refType="w" fact="0.1886"/>
          <dgm:constr type="h" for="ch" forName="text1" refType="h" fact="0.2653"/>
          <dgm:constr type="l" for="ch" forName="text3" refType="w" fact="0.1623"/>
          <dgm:constr type="t" for="ch" forName="text3" refType="h" fact="0.1475"/>
          <dgm:constr type="w" for="ch" forName="text3" refType="w" fact="0.1886"/>
          <dgm:constr type="h" for="ch" forName="text3" refType="h" fact="0.2653"/>
          <dgm:constr type="l" for="ch" forName="textaccent1" refType="w" fact="0.1668"/>
          <dgm:constr type="t" for="ch" forName="textaccent1" refType="h" fact="0.5594"/>
          <dgm:constr type="w" for="ch" forName="textaccent1" refType="w" fact="0.022"/>
          <dgm:constr type="h" for="ch" forName="textaccent1" refType="h" fact="0.0311"/>
          <dgm:constr type="l" for="ch" forName="image1" refType="w" fact="0"/>
          <dgm:constr type="t" for="ch" forName="image1" refType="h" fact="0.2941"/>
          <dgm:constr type="w" for="ch" forName="image1" refType="w" fact="0.1886"/>
          <dgm:constr type="h" for="ch" forName="image1" refType="h" fact="0.2653"/>
          <dgm:constr type="l" for="ch" forName="imageaccent1" refType="w" fact="0.1292"/>
          <dgm:constr type="t" for="ch" forName="imageaccent1" refType="h" fact="0.5242"/>
          <dgm:constr type="w" for="ch" forName="imageaccent1" refType="w" fact="0.022"/>
          <dgm:constr type="h" for="ch" forName="imageaccent1" refType="h" fact="0.0311"/>
          <dgm:constr type="l" for="ch" forName="textaccent2" refType="w" fact="0.4544"/>
          <dgm:constr type="t" for="ch" forName="textaccent2" refType="h" fact="0.5228"/>
          <dgm:constr type="w" for="ch" forName="textaccent2" refType="w" fact="0.022"/>
          <dgm:constr type="h" for="ch" forName="textaccent2" refType="h" fact="0.0311"/>
          <dgm:constr type="l" for="ch" forName="imageaccent2" refType="w" fact="0.4914"/>
          <dgm:constr type="t" for="ch" forName="imageaccent2" refType="h" fact="0.5583"/>
          <dgm:constr type="w" for="ch" forName="imageaccent2" refType="w" fact="0.022"/>
          <dgm:constr type="h" for="ch" forName="imageaccent2" refType="h" fact="0.0311"/>
          <dgm:constr type="l" for="ch" forName="textaccent3" refType="w" fact="0.2907"/>
          <dgm:constr type="t" for="ch" forName="textaccent3" refType="h" fact="0.1511"/>
          <dgm:constr type="w" for="ch" forName="textaccent3" refType="w" fact="0.022"/>
          <dgm:constr type="h" for="ch" forName="textaccent3" refType="h" fact="0.0311"/>
          <dgm:constr type="l" for="ch" forName="imageaccent3" refType="w" fact="0.3299"/>
          <dgm:constr type="t" for="ch" forName="imageaccent3" refType="h" fact="0.1175"/>
          <dgm:constr type="w" for="ch" forName="imageaccent3" refType="w" fact="0.022"/>
          <dgm:constr type="h" for="ch" forName="imageaccent3" refType="h" fact="0.0311"/>
          <dgm:constr type="l" for="ch" forName="textaccent4" refType="w" fact="0.65"/>
          <dgm:constr type="t" for="ch" forName="textaccent4" refType="h" fact="0.2645"/>
          <dgm:constr type="w" for="ch" forName="textaccent4" refType="w" fact="0.022"/>
          <dgm:constr type="h" for="ch" forName="textaccent4" refType="h" fact="0.0311"/>
          <dgm:constr type="l" for="ch" forName="imageaccent4" refType="w" fact="0.6859"/>
          <dgm:constr type="t" for="ch" forName="imageaccent4" refType="h" fact="0.3008"/>
          <dgm:constr type="w" for="ch" forName="imageaccent4" refType="w" fact="0.022"/>
          <dgm:constr type="h" for="ch" forName="imageaccent4" refType="h" fact="0.0311"/>
          <dgm:constr type="l" for="ch" forName="textaccent5" refType="w" fact="0.8123"/>
          <dgm:constr type="t" for="ch" forName="textaccent5" refType="h" fact="0.1217"/>
          <dgm:constr type="w" for="ch" forName="textaccent5" refType="w" fact="0.022"/>
          <dgm:constr type="h" for="ch" forName="textaccent5" refType="h" fact="0.0311"/>
          <dgm:constr type="l" for="ch" forName="imageaccent5" refType="w" fact="0.849"/>
          <dgm:constr type="t" for="ch" forName="imageaccent5" refType="h" fact="0.1567"/>
          <dgm:constr type="w" for="ch" forName="imageaccent5" refType="w" fact="0.022"/>
          <dgm:constr type="h" for="ch" forName="imageaccent5" refType="h" fact="0.0311"/>
          <dgm:constr type="l" for="ch" forName="image6" refType="w" fact="0.6491"/>
          <dgm:constr type="t" for="ch" forName="image6" refType="h" fact="0.5889"/>
          <dgm:constr type="w" for="ch" forName="image6" refType="w" fact="0.1886"/>
          <dgm:constr type="h" for="ch" forName="image6" refType="h" fact="0.2653"/>
          <dgm:constr type="l" for="ch" forName="text6" refType="w" fact="0.8114"/>
          <dgm:constr type="t" for="ch" forName="text6" refType="h" fact="0.4436"/>
          <dgm:constr type="w" for="ch" forName="text6" refType="w" fact="0.1886"/>
          <dgm:constr type="h" for="ch" forName="text6" refType="h" fact="0.2653"/>
          <dgm:constr type="l" for="ch" forName="imageaccent6" refType="w" fact="0.8138"/>
          <dgm:constr type="t" for="ch" forName="imageaccent6" refType="h" fact="0.7053"/>
          <dgm:constr type="w" for="ch" forName="imageaccent6" refType="w" fact="0.022"/>
          <dgm:constr type="h" for="ch" forName="imageaccent6" refType="h" fact="0.0311"/>
          <dgm:constr type="l" for="ch" forName="textaccent6" refType="w" fact="0.8488"/>
          <dgm:constr type="t" for="ch" forName="textaccent6" refType="h" fact="0.676"/>
          <dgm:constr type="w" for="ch" forName="textaccent6" refType="w" fact="0.022"/>
          <dgm:constr type="h" for="ch" forName="textaccent6" refType="h" fact="0.0311"/>
          <dgm:constr type="l" for="ch" forName="text7" refType="w" fact="0.3244"/>
          <dgm:constr type="t" for="ch" forName="text7" refType="h" fact="0.5872"/>
          <dgm:constr type="w" for="ch" forName="text7" refType="w" fact="0.1886"/>
          <dgm:constr type="h" for="ch" forName="text7" refType="h" fact="0.2653"/>
          <dgm:constr type="l" for="ch" forName="image7" refType="w" fact="0.1622"/>
          <dgm:constr type="t" for="ch" forName="image7" refType="h" fact="0.7347"/>
          <dgm:constr type="w" for="ch" forName="image7" refType="w" fact="0.1886"/>
          <dgm:constr type="h" for="ch" forName="image7" refType="h" fact="0.2653"/>
          <dgm:constr type="l" for="ch" forName="imageaccent7" refType="w" fact="0.2905"/>
          <dgm:constr type="t" for="ch" forName="imageaccent7" refType="h" fact="0.7384"/>
          <dgm:constr type="w" for="ch" forName="imageaccent7" refType="w" fact="0.022"/>
          <dgm:constr type="h" for="ch" forName="imageaccent7" refType="h" fact="0.0311"/>
          <dgm:constr type="l" for="ch" forName="textaccent7" refType="w" fact="0.3298"/>
          <dgm:constr type="t" for="ch" forName="textaccent7" refType="h" fact="0.7048"/>
          <dgm:constr type="w" for="ch" forName="textaccent7" refType="w" fact="0.022"/>
          <dgm:constr type="h" for="ch" forName="textaccent7" refType="h" fact="0.0311"/>
        </dgm:constrLst>
      </dgm:if>
      <dgm:if name="Name9" axis="ch" ptType="node" func="cnt" op="equ" val="8">
        <dgm:alg type="composite">
          <dgm:param type="ar" val="1.8974"/>
        </dgm:alg>
        <dgm:constrLst>
          <dgm:constr type="primFontSz" for="des" ptType="node" op="equ" val="65"/>
          <dgm:constr type="l" for="ch" forName="image4" refType="w" fact="0.5589"/>
          <dgm:constr type="t" for="ch" forName="image4" refType="h" fact="0.2952"/>
          <dgm:constr type="w" for="ch" forName="image4" refType="w" fact="0.1624"/>
          <dgm:constr type="h" for="ch" forName="image4" refType="h" fact="0.2645"/>
          <dgm:constr type="l" for="ch" forName="text5" refType="w" fact="0.5589"/>
          <dgm:constr type="t" for="ch" forName="text5" refType="h" fact="0.0028"/>
          <dgm:constr type="w" for="ch" forName="text5" refType="w" fact="0.1624"/>
          <dgm:constr type="h" for="ch" forName="text5" refType="h" fact="0.2645"/>
          <dgm:constr type="l" for="ch" forName="image5" refType="w" fact="0.6986"/>
          <dgm:constr type="t" for="ch" forName="image5" refType="h" fact="0.1504"/>
          <dgm:constr type="w" for="ch" forName="image5" refType="w" fact="0.1624"/>
          <dgm:constr type="h" for="ch" forName="image5" refType="h" fact="0.2645"/>
          <dgm:constr type="l" for="ch" forName="image2" refType="w" fact="0.4192"/>
          <dgm:constr type="t" for="ch" forName="image2" refType="h" fact="0.439"/>
          <dgm:constr type="w" for="ch" forName="image2" refType="w" fact="0.1624"/>
          <dgm:constr type="h" for="ch" forName="image2" refType="h" fact="0.2645"/>
          <dgm:constr type="l" for="ch" forName="text4" refType="w" fact="0.4192"/>
          <dgm:constr type="t" for="ch" forName="text4" refType="h" fact="0.1465"/>
          <dgm:constr type="w" for="ch" forName="text4" refType="w" fact="0.1624"/>
          <dgm:constr type="h" for="ch" forName="text4" refType="h" fact="0.2645"/>
          <dgm:constr type="l" for="ch" forName="text2" refType="w" fact="0.2794"/>
          <dgm:constr type="t" for="ch" forName="text2" refType="h" fact="0.2925"/>
          <dgm:constr type="w" for="ch" forName="text2" refType="w" fact="0.1624"/>
          <dgm:constr type="h" for="ch" forName="text2" refType="h" fact="0.2645"/>
          <dgm:constr type="l" for="ch" forName="image3" refType="w" fact="0.2794"/>
          <dgm:constr type="t" for="ch" forName="image3" refType="h" fact="0"/>
          <dgm:constr type="w" for="ch" forName="image3" refType="w" fact="0.1624"/>
          <dgm:constr type="h" for="ch" forName="image3" refType="h" fact="0.2645"/>
          <dgm:constr type="l" for="ch" forName="text1" refType="w" fact="0.1397"/>
          <dgm:constr type="t" for="ch" forName="text1" refType="h" fact="0.4395"/>
          <dgm:constr type="w" for="ch" forName="text1" refType="w" fact="0.1624"/>
          <dgm:constr type="h" for="ch" forName="text1" refType="h" fact="0.2645"/>
          <dgm:constr type="l" for="ch" forName="text3" refType="w" fact="0.1397"/>
          <dgm:constr type="t" for="ch" forName="text3" refType="h" fact="0.1471"/>
          <dgm:constr type="w" for="ch" forName="text3" refType="w" fact="0.1624"/>
          <dgm:constr type="h" for="ch" forName="text3" refType="h" fact="0.2645"/>
          <dgm:constr type="l" for="ch" forName="textaccent1" refType="w" fact="0.1436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4"/>
          <dgm:constr type="h" for="ch" forName="image1" refType="h" fact="0.2645"/>
          <dgm:constr type="l" for="ch" forName="imageaccent1" refType="w" fact="0.1112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2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31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2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41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6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5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93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1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9"/>
          <dgm:constr type="t" for="ch" forName="image6" refType="h" fact="0.5872"/>
          <dgm:constr type="w" for="ch" forName="image6" refType="w" fact="0.1624"/>
          <dgm:constr type="h" for="ch" forName="image6" refType="h" fact="0.2645"/>
          <dgm:constr type="l" for="ch" forName="text6" refType="w" fact="0.6986"/>
          <dgm:constr type="t" for="ch" forName="text6" refType="h" fact="0.4424"/>
          <dgm:constr type="w" for="ch" forName="text6" refType="w" fact="0.1624"/>
          <dgm:constr type="h" for="ch" forName="text6" refType="h" fact="0.2645"/>
          <dgm:constr type="l" for="ch" forName="imageaccent6" refType="w" fact="0.7007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8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3"/>
          <dgm:constr type="t" for="ch" forName="text7" refType="h" fact="0.5856"/>
          <dgm:constr type="w" for="ch" forName="text7" refType="w" fact="0.1624"/>
          <dgm:constr type="h" for="ch" forName="text7" refType="h" fact="0.2645"/>
          <dgm:constr type="l" for="ch" forName="image7" refType="w" fact="0.1396"/>
          <dgm:constr type="t" for="ch" forName="image7" refType="h" fact="0.7326"/>
          <dgm:constr type="w" for="ch" forName="image7" refType="w" fact="0.1624"/>
          <dgm:constr type="h" for="ch" forName="image7" refType="h" fact="0.2645"/>
          <dgm:constr type="l" for="ch" forName="imageaccent7" refType="w" fact="0.2501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4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9"/>
          <dgm:constr type="t" for="ch" forName="image8" refType="h" fact="0.7355"/>
          <dgm:constr type="w" for="ch" forName="image8" refType="w" fact="0.1624"/>
          <dgm:constr type="h" for="ch" forName="image8" refType="h" fact="0.2645"/>
          <dgm:constr type="l" for="ch" forName="text8" refType="w" fact="0.8376"/>
          <dgm:constr type="t" for="ch" forName="text8" refType="h" fact="0.5906"/>
          <dgm:constr type="w" for="ch" forName="text8" refType="w" fact="0.1624"/>
          <dgm:constr type="h" for="ch" forName="text8" refType="h" fact="0.2645"/>
          <dgm:constr type="l" for="ch" forName="imageaccent8" refType="w" fact="0.8397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8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</dgm:constrLst>
      </dgm:if>
      <dgm:if name="Name10" axis="ch" ptType="node" func="cnt" op="equ" val="9">
        <dgm:alg type="composite">
          <dgm:param type="ar" val="1.8986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952"/>
          <dgm:constr type="w" for="ch" forName="image4" refType="w" fact="0.1623"/>
          <dgm:constr type="h" for="ch" forName="image4" refType="h" fact="0.2645"/>
          <dgm:constr type="l" for="ch" forName="text5" refType="w" fact="0.5585"/>
          <dgm:constr type="t" for="ch" forName="text5" refType="h" fact="0.0028"/>
          <dgm:constr type="w" for="ch" forName="text5" refType="w" fact="0.1623"/>
          <dgm:constr type="h" for="ch" forName="text5" refType="h" fact="0.2645"/>
          <dgm:constr type="l" for="ch" forName="image5" refType="w" fact="0.6982"/>
          <dgm:constr type="t" for="ch" forName="image5" refType="h" fact="0.1504"/>
          <dgm:constr type="w" for="ch" forName="image5" refType="w" fact="0.1623"/>
          <dgm:constr type="h" for="ch" forName="image5" refType="h" fact="0.2645"/>
          <dgm:constr type="l" for="ch" forName="image2" refType="w" fact="0.4189"/>
          <dgm:constr type="t" for="ch" forName="image2" refType="h" fact="0.439"/>
          <dgm:constr type="w" for="ch" forName="image2" refType="w" fact="0.1623"/>
          <dgm:constr type="h" for="ch" forName="image2" refType="h" fact="0.2645"/>
          <dgm:constr type="l" for="ch" forName="text4" refType="w" fact="0.4189"/>
          <dgm:constr type="t" for="ch" forName="text4" refType="h" fact="0.1465"/>
          <dgm:constr type="w" for="ch" forName="text4" refType="w" fact="0.1623"/>
          <dgm:constr type="h" for="ch" forName="text4" refType="h" fact="0.2645"/>
          <dgm:constr type="l" for="ch" forName="text2" refType="w" fact="0.2793"/>
          <dgm:constr type="t" for="ch" forName="text2" refType="h" fact="0.2925"/>
          <dgm:constr type="w" for="ch" forName="text2" refType="w" fact="0.1623"/>
          <dgm:constr type="h" for="ch" forName="text2" refType="h" fact="0.2645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645"/>
          <dgm:constr type="l" for="ch" forName="text1" refType="w" fact="0.1396"/>
          <dgm:constr type="t" for="ch" forName="text1" refType="h" fact="0.4395"/>
          <dgm:constr type="w" for="ch" forName="text1" refType="w" fact="0.1623"/>
          <dgm:constr type="h" for="ch" forName="text1" refType="h" fact="0.2645"/>
          <dgm:constr type="l" for="ch" forName="text3" refType="w" fact="0.1396"/>
          <dgm:constr type="t" for="ch" forName="text3" refType="h" fact="0.1471"/>
          <dgm:constr type="w" for="ch" forName="text3" refType="w" fact="0.1623"/>
          <dgm:constr type="h" for="ch" forName="text3" refType="h" fact="0.2645"/>
          <dgm:constr type="l" for="ch" forName="textaccent1" refType="w" fact="0.1435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3"/>
          <dgm:constr type="h" for="ch" forName="image1" refType="h" fact="0.2645"/>
          <dgm:constr type="l" for="ch" forName="imageaccent1" refType="w" fact="0.1111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28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1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39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3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1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89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05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5"/>
          <dgm:constr type="t" for="ch" forName="image6" refType="h" fact="0.5872"/>
          <dgm:constr type="w" for="ch" forName="image6" refType="w" fact="0.1623"/>
          <dgm:constr type="h" for="ch" forName="image6" refType="h" fact="0.2645"/>
          <dgm:constr type="l" for="ch" forName="text6" refType="w" fact="0.6982"/>
          <dgm:constr type="t" for="ch" forName="text6" refType="h" fact="0.4424"/>
          <dgm:constr type="w" for="ch" forName="text6" refType="w" fact="0.1623"/>
          <dgm:constr type="h" for="ch" forName="text6" refType="h" fact="0.2645"/>
          <dgm:constr type="l" for="ch" forName="imageaccent6" refType="w" fact="0.7002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3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2"/>
          <dgm:constr type="t" for="ch" forName="text7" refType="h" fact="0.5856"/>
          <dgm:constr type="w" for="ch" forName="text7" refType="w" fact="0.1623"/>
          <dgm:constr type="h" for="ch" forName="text7" refType="h" fact="0.2645"/>
          <dgm:constr type="l" for="ch" forName="image7" refType="w" fact="0.1395"/>
          <dgm:constr type="t" for="ch" forName="image7" refType="h" fact="0.7326"/>
          <dgm:constr type="w" for="ch" forName="image7" refType="w" fact="0.1623"/>
          <dgm:constr type="h" for="ch" forName="image7" refType="h" fact="0.2645"/>
          <dgm:constr type="l" for="ch" forName="imageaccent7" refType="w" fact="0.25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38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5"/>
          <dgm:constr type="t" for="ch" forName="image8" refType="h" fact="0.7355"/>
          <dgm:constr type="w" for="ch" forName="image8" refType="w" fact="0.1623"/>
          <dgm:constr type="h" for="ch" forName="image8" refType="h" fact="0.2645"/>
          <dgm:constr type="l" for="ch" forName="text8" refType="w" fact="0.8371"/>
          <dgm:constr type="t" for="ch" forName="text8" refType="h" fact="0.5906"/>
          <dgm:constr type="w" for="ch" forName="text8" refType="w" fact="0.1623"/>
          <dgm:constr type="h" for="ch" forName="text8" refType="h" fact="0.2645"/>
          <dgm:constr type="l" for="ch" forName="imageaccent8" refType="w" fact="0.8392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3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  <dgm:constr type="l" for="ch" forName="text9" refType="w" fact="0.8377"/>
          <dgm:constr type="t" for="ch" forName="text9" refType="h" fact="0.0057"/>
          <dgm:constr type="w" for="ch" forName="text9" refType="w" fact="0.1623"/>
          <dgm:constr type="h" for="ch" forName="text9" refType="h" fact="0.2645"/>
          <dgm:constr type="l" for="ch" forName="textaccent9" refType="w" fact="0.95"/>
          <dgm:constr type="t" for="ch" forName="textaccent9" refType="h" fact="0.2383"/>
          <dgm:constr type="w" for="ch" forName="textaccent9" refType="w" fact="0.0189"/>
          <dgm:constr type="h" for="ch" forName="textaccent9" refType="h" fact="0.031"/>
          <dgm:constr type="l" for="ch" forName="image9" refType="w" fact="0.8377"/>
          <dgm:constr type="t" for="ch" forName="image9" refType="h" fact="0.2977"/>
          <dgm:constr type="w" for="ch" forName="image9" refType="w" fact="0.1623"/>
          <dgm:constr type="h" for="ch" forName="image9" refType="h" fact="0.2645"/>
          <dgm:constr type="l" for="ch" forName="imageaccent9" refType="w" fact="0.95"/>
          <dgm:constr type="t" for="ch" forName="imageaccent9" refType="h" fact="0.2993"/>
          <dgm:constr type="w" for="ch" forName="imageaccent9" refType="w" fact="0.0189"/>
          <dgm:constr type="h" for="ch" forName="imageaccent9" refType="h" fact="0.031"/>
        </dgm:constrLst>
      </dgm:if>
      <dgm:if name="Name11" axis="ch" ptType="node" func="cnt" op="equ" val="10">
        <dgm:alg type="composite">
          <dgm:param type="ar" val="1.6608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583"/>
          <dgm:constr type="w" for="ch" forName="image4" refType="w" fact="0.1623"/>
          <dgm:constr type="h" for="ch" forName="image4" refType="h" fact="0.2314"/>
          <dgm:constr type="l" for="ch" forName="text5" refType="w" fact="0.5585"/>
          <dgm:constr type="t" for="ch" forName="text5" refType="h" fact="0.0024"/>
          <dgm:constr type="w" for="ch" forName="text5" refType="w" fact="0.1623"/>
          <dgm:constr type="h" for="ch" forName="text5" refType="h" fact="0.2314"/>
          <dgm:constr type="l" for="ch" forName="image5" refType="w" fact="0.6982"/>
          <dgm:constr type="t" for="ch" forName="image5" refType="h" fact="0.1316"/>
          <dgm:constr type="w" for="ch" forName="image5" refType="w" fact="0.1623"/>
          <dgm:constr type="h" for="ch" forName="image5" refType="h" fact="0.2314"/>
          <dgm:constr type="l" for="ch" forName="image2" refType="w" fact="0.4189"/>
          <dgm:constr type="t" for="ch" forName="image2" refType="h" fact="0.384"/>
          <dgm:constr type="w" for="ch" forName="image2" refType="w" fact="0.1623"/>
          <dgm:constr type="h" for="ch" forName="image2" refType="h" fact="0.2314"/>
          <dgm:constr type="l" for="ch" forName="text4" refType="w" fact="0.4189"/>
          <dgm:constr type="t" for="ch" forName="text4" refType="h" fact="0.1282"/>
          <dgm:constr type="w" for="ch" forName="text4" refType="w" fact="0.1623"/>
          <dgm:constr type="h" for="ch" forName="text4" refType="h" fact="0.2314"/>
          <dgm:constr type="l" for="ch" forName="text2" refType="w" fact="0.2793"/>
          <dgm:constr type="t" for="ch" forName="text2" refType="h" fact="0.2558"/>
          <dgm:constr type="w" for="ch" forName="text2" refType="w" fact="0.1623"/>
          <dgm:constr type="h" for="ch" forName="text2" refType="h" fact="0.2314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314"/>
          <dgm:constr type="l" for="ch" forName="text1" refType="w" fact="0.1396"/>
          <dgm:constr type="t" for="ch" forName="text1" refType="h" fact="0.3845"/>
          <dgm:constr type="w" for="ch" forName="text1" refType="w" fact="0.1623"/>
          <dgm:constr type="h" for="ch" forName="text1" refType="h" fact="0.2314"/>
          <dgm:constr type="l" for="ch" forName="text3" refType="w" fact="0.1396"/>
          <dgm:constr type="t" for="ch" forName="text3" refType="h" fact="0.1286"/>
          <dgm:constr type="w" for="ch" forName="text3" refType="w" fact="0.1623"/>
          <dgm:constr type="h" for="ch" forName="text3" refType="h" fact="0.2314"/>
          <dgm:constr type="l" for="ch" forName="textaccent1" refType="w" fact="0.1435"/>
          <dgm:constr type="t" for="ch" forName="textaccent1" refType="h" fact="0.488"/>
          <dgm:constr type="w" for="ch" forName="textaccent1" refType="w" fact="0.0189"/>
          <dgm:constr type="h" for="ch" forName="textaccent1" refType="h" fact="0.0271"/>
          <dgm:constr type="l" for="ch" forName="image1" refType="w" fact="0"/>
          <dgm:constr type="t" for="ch" forName="image1" refType="h" fact="0.2566"/>
          <dgm:constr type="w" for="ch" forName="image1" refType="w" fact="0.1623"/>
          <dgm:constr type="h" for="ch" forName="image1" refType="h" fact="0.2314"/>
          <dgm:constr type="l" for="ch" forName="imageaccent1" refType="w" fact="0.1111"/>
          <dgm:constr type="t" for="ch" forName="imageaccent1" refType="h" fact="0.4572"/>
          <dgm:constr type="w" for="ch" forName="imageaccent1" refType="w" fact="0.0189"/>
          <dgm:constr type="h" for="ch" forName="imageaccent1" refType="h" fact="0.0271"/>
          <dgm:constr type="l" for="ch" forName="textaccent2" refType="w" fact="0.391"/>
          <dgm:constr type="t" for="ch" forName="textaccent2" refType="h" fact="0.456"/>
          <dgm:constr type="w" for="ch" forName="textaccent2" refType="w" fact="0.0189"/>
          <dgm:constr type="h" for="ch" forName="textaccent2" refType="h" fact="0.0271"/>
          <dgm:constr type="l" for="ch" forName="imageaccent2" refType="w" fact="0.4228"/>
          <dgm:constr type="t" for="ch" forName="imageaccent2" refType="h" fact="0.487"/>
          <dgm:constr type="w" for="ch" forName="imageaccent2" refType="w" fact="0.0189"/>
          <dgm:constr type="h" for="ch" forName="imageaccent2" refType="h" fact="0.0271"/>
          <dgm:constr type="l" for="ch" forName="textaccent3" refType="w" fact="0.2501"/>
          <dgm:constr type="t" for="ch" forName="textaccent3" refType="h" fact="0.1318"/>
          <dgm:constr type="w" for="ch" forName="textaccent3" refType="w" fact="0.0189"/>
          <dgm:constr type="h" for="ch" forName="textaccent3" refType="h" fact="0.0271"/>
          <dgm:constr type="l" for="ch" forName="imageaccent3" refType="w" fact="0.2839"/>
          <dgm:constr type="t" for="ch" forName="imageaccent3" refType="h" fact="0.1025"/>
          <dgm:constr type="w" for="ch" forName="imageaccent3" refType="w" fact="0.0189"/>
          <dgm:constr type="h" for="ch" forName="imageaccent3" refType="h" fact="0.0271"/>
          <dgm:constr type="l" for="ch" forName="textaccent4" refType="w" fact="0.5593"/>
          <dgm:constr type="t" for="ch" forName="textaccent4" refType="h" fact="0.2307"/>
          <dgm:constr type="w" for="ch" forName="textaccent4" refType="w" fact="0.0189"/>
          <dgm:constr type="h" for="ch" forName="textaccent4" refType="h" fact="0.0271"/>
          <dgm:constr type="l" for="ch" forName="imageaccent4" refType="w" fact="0.5901"/>
          <dgm:constr type="t" for="ch" forName="imageaccent4" refType="h" fact="0.2624"/>
          <dgm:constr type="w" for="ch" forName="imageaccent4" refType="w" fact="0.0189"/>
          <dgm:constr type="h" for="ch" forName="imageaccent4" refType="h" fact="0.0271"/>
          <dgm:constr type="l" for="ch" forName="textaccent5" refType="w" fact="0.6989"/>
          <dgm:constr type="t" for="ch" forName="textaccent5" refType="h" fact="0.1062"/>
          <dgm:constr type="w" for="ch" forName="textaccent5" refType="w" fact="0.0189"/>
          <dgm:constr type="h" for="ch" forName="textaccent5" refType="h" fact="0.0271"/>
          <dgm:constr type="l" for="ch" forName="imageaccent5" refType="w" fact="0.7305"/>
          <dgm:constr type="t" for="ch" forName="imageaccent5" refType="h" fact="0.1367"/>
          <dgm:constr type="w" for="ch" forName="imageaccent5" refType="w" fact="0.0189"/>
          <dgm:constr type="h" for="ch" forName="imageaccent5" refType="h" fact="0.0271"/>
          <dgm:constr type="l" for="ch" forName="image6" refType="w" fact="0.5585"/>
          <dgm:constr type="t" for="ch" forName="image6" refType="h" fact="0.5137"/>
          <dgm:constr type="w" for="ch" forName="image6" refType="w" fact="0.1623"/>
          <dgm:constr type="h" for="ch" forName="image6" refType="h" fact="0.2314"/>
          <dgm:constr type="l" for="ch" forName="text6" refType="w" fact="0.6982"/>
          <dgm:constr type="t" for="ch" forName="text6" refType="h" fact="0.387"/>
          <dgm:constr type="w" for="ch" forName="text6" refType="w" fact="0.1623"/>
          <dgm:constr type="h" for="ch" forName="text6" refType="h" fact="0.2314"/>
          <dgm:constr type="l" for="ch" forName="imageaccent6" refType="w" fact="0.7002"/>
          <dgm:constr type="t" for="ch" forName="imageaccent6" refType="h" fact="0.6152"/>
          <dgm:constr type="w" for="ch" forName="imageaccent6" refType="w" fact="0.0189"/>
          <dgm:constr type="h" for="ch" forName="imageaccent6" refType="h" fact="0.0271"/>
          <dgm:constr type="l" for="ch" forName="textaccent6" refType="w" fact="0.7303"/>
          <dgm:constr type="t" for="ch" forName="textaccent6" refType="h" fact="0.5897"/>
          <dgm:constr type="w" for="ch" forName="textaccent6" refType="w" fact="0.0189"/>
          <dgm:constr type="h" for="ch" forName="textaccent6" refType="h" fact="0.0271"/>
          <dgm:constr type="l" for="ch" forName="text7" refType="w" fact="0.2792"/>
          <dgm:constr type="t" for="ch" forName="text7" refType="h" fact="0.5122"/>
          <dgm:constr type="w" for="ch" forName="text7" refType="w" fact="0.1623"/>
          <dgm:constr type="h" for="ch" forName="text7" refType="h" fact="0.2314"/>
          <dgm:constr type="l" for="ch" forName="image7" refType="w" fact="0.1395"/>
          <dgm:constr type="t" for="ch" forName="image7" refType="h" fact="0.6409"/>
          <dgm:constr type="w" for="ch" forName="image7" refType="w" fact="0.1623"/>
          <dgm:constr type="h" for="ch" forName="image7" refType="h" fact="0.2314"/>
          <dgm:constr type="l" for="ch" forName="imageaccent7" refType="w" fact="0.25"/>
          <dgm:constr type="t" for="ch" forName="imageaccent7" refType="h" fact="0.6441"/>
          <dgm:constr type="w" for="ch" forName="imageaccent7" refType="w" fact="0.0189"/>
          <dgm:constr type="h" for="ch" forName="imageaccent7" refType="h" fact="0.0271"/>
          <dgm:constr type="l" for="ch" forName="textaccent7" refType="w" fact="0.2838"/>
          <dgm:constr type="t" for="ch" forName="textaccent7" refType="h" fact="0.6148"/>
          <dgm:constr type="w" for="ch" forName="textaccent7" refType="w" fact="0.0189"/>
          <dgm:constr type="h" for="ch" forName="textaccent7" refType="h" fact="0.0271"/>
          <dgm:constr type="l" for="ch" forName="image8" refType="w" fact="0.6975"/>
          <dgm:constr type="t" for="ch" forName="image8" refType="h" fact="0.6433"/>
          <dgm:constr type="w" for="ch" forName="image8" refType="w" fact="0.1623"/>
          <dgm:constr type="h" for="ch" forName="image8" refType="h" fact="0.2314"/>
          <dgm:constr type="l" for="ch" forName="text8" refType="w" fact="0.8371"/>
          <dgm:constr type="t" for="ch" forName="text8" refType="h" fact="0.5167"/>
          <dgm:constr type="w" for="ch" forName="text8" refType="w" fact="0.1623"/>
          <dgm:constr type="h" for="ch" forName="text8" refType="h" fact="0.2314"/>
          <dgm:constr type="l" for="ch" forName="imageaccent8" refType="w" fact="0.8392"/>
          <dgm:constr type="t" for="ch" forName="imageaccent8" refType="h" fact="0.7449"/>
          <dgm:constr type="w" for="ch" forName="imageaccent8" refType="w" fact="0.0189"/>
          <dgm:constr type="h" for="ch" forName="imageaccent8" refType="h" fact="0.0271"/>
          <dgm:constr type="l" for="ch" forName="textaccent8" refType="w" fact="0.8693"/>
          <dgm:constr type="t" for="ch" forName="textaccent8" refType="h" fact="0.7194"/>
          <dgm:constr type="w" for="ch" forName="textaccent8" refType="w" fact="0.0189"/>
          <dgm:constr type="h" for="ch" forName="textaccent8" refType="h" fact="0.0271"/>
          <dgm:constr type="l" for="ch" forName="text9" refType="w" fact="0.8377"/>
          <dgm:constr type="t" for="ch" forName="text9" refType="h" fact="0.005"/>
          <dgm:constr type="w" for="ch" forName="text9" refType="w" fact="0.1623"/>
          <dgm:constr type="h" for="ch" forName="text9" refType="h" fact="0.2314"/>
          <dgm:constr type="l" for="ch" forName="textaccent9" refType="w" fact="0.95"/>
          <dgm:constr type="t" for="ch" forName="textaccent9" refType="h" fact="0.2084"/>
          <dgm:constr type="w" for="ch" forName="textaccent9" refType="w" fact="0.0189"/>
          <dgm:constr type="h" for="ch" forName="textaccent9" refType="h" fact="0.0271"/>
          <dgm:constr type="l" for="ch" forName="image9" refType="w" fact="0.8377"/>
          <dgm:constr type="t" for="ch" forName="image9" refType="h" fact="0.2604"/>
          <dgm:constr type="w" for="ch" forName="image9" refType="w" fact="0.1623"/>
          <dgm:constr type="h" for="ch" forName="image9" refType="h" fact="0.2314"/>
          <dgm:constr type="l" for="ch" forName="imageaccent9" refType="w" fact="0.95"/>
          <dgm:constr type="t" for="ch" forName="imageaccent9" refType="h" fact="0.2618"/>
          <dgm:constr type="w" for="ch" forName="imageaccent9" refType="w" fact="0.0189"/>
          <dgm:constr type="h" for="ch" forName="imageaccent9" refType="h" fact="0.0271"/>
          <dgm:constr type="l" for="ch" forName="image10" refType="w" fact="0.2786"/>
          <dgm:constr type="t" for="ch" forName="image10" refType="h" fact="0.7686"/>
          <dgm:constr type="w" for="ch" forName="image10" refType="w" fact="0.1623"/>
          <dgm:constr type="h" for="ch" forName="image10" refType="h" fact="0.2314"/>
          <dgm:constr type="l" for="ch" forName="text10" refType="w" fact="0.4183"/>
          <dgm:constr type="t" for="ch" forName="text10" refType="h" fact="0.6419"/>
          <dgm:constr type="w" for="ch" forName="text10" refType="w" fact="0.1623"/>
          <dgm:constr type="h" for="ch" forName="text10" refType="h" fact="0.2314"/>
          <dgm:constr type="l" for="ch" forName="imageaccent10" refType="w" fact="0.4203"/>
          <dgm:constr type="t" for="ch" forName="imageaccent10" refType="h" fact="0.8701"/>
          <dgm:constr type="w" for="ch" forName="imageaccent10" refType="w" fact="0.0189"/>
          <dgm:constr type="h" for="ch" forName="imageaccent10" refType="h" fact="0.0271"/>
          <dgm:constr type="l" for="ch" forName="textaccent10" refType="w" fact="0.4504"/>
          <dgm:constr type="t" for="ch" forName="textaccent10" refType="h" fact="0.8446"/>
          <dgm:constr type="w" for="ch" forName="textaccent10" refType="w" fact="0.0189"/>
          <dgm:constr type="h" for="ch" forName="textaccent10" refType="h" fact="0.0271"/>
        </dgm:constrLst>
      </dgm:if>
      <dgm:if name="Name12" axis="ch" ptType="node" func="cnt" op="equ" val="11">
        <dgm:alg type="composite">
          <dgm:param type="ar" val="1.4704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287"/>
          <dgm:constr type="w" for="ch" forName="image4" refType="w" fact="0.1623"/>
          <dgm:constr type="h" for="ch" forName="image4" refType="h" fact="0.2049"/>
          <dgm:constr type="l" for="ch" forName="text5" refType="w" fact="0.5585"/>
          <dgm:constr type="t" for="ch" forName="text5" refType="h" fact="0.0022"/>
          <dgm:constr type="w" for="ch" forName="text5" refType="w" fact="0.1623"/>
          <dgm:constr type="h" for="ch" forName="text5" refType="h" fact="0.2049"/>
          <dgm:constr type="l" for="ch" forName="image5" refType="w" fact="0.6982"/>
          <dgm:constr type="t" for="ch" forName="image5" refType="h" fact="0.1165"/>
          <dgm:constr type="w" for="ch" forName="image5" refType="w" fact="0.1623"/>
          <dgm:constr type="h" for="ch" forName="image5" refType="h" fact="0.2049"/>
          <dgm:constr type="l" for="ch" forName="image2" refType="w" fact="0.4189"/>
          <dgm:constr type="t" for="ch" forName="image2" refType="h" fact="0.34"/>
          <dgm:constr type="w" for="ch" forName="image2" refType="w" fact="0.1623"/>
          <dgm:constr type="h" for="ch" forName="image2" refType="h" fact="0.2049"/>
          <dgm:constr type="l" for="ch" forName="text4" refType="w" fact="0.4189"/>
          <dgm:constr type="t" for="ch" forName="text4" refType="h" fact="0.1135"/>
          <dgm:constr type="w" for="ch" forName="text4" refType="w" fact="0.1623"/>
          <dgm:constr type="h" for="ch" forName="text4" refType="h" fact="0.2049"/>
          <dgm:constr type="l" for="ch" forName="text2" refType="w" fact="0.2793"/>
          <dgm:constr type="t" for="ch" forName="text2" refType="h" fact="0.2265"/>
          <dgm:constr type="w" for="ch" forName="text2" refType="w" fact="0.1623"/>
          <dgm:constr type="h" for="ch" forName="text2" refType="h" fact="0.2049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049"/>
          <dgm:constr type="l" for="ch" forName="text1" refType="w" fact="0.1396"/>
          <dgm:constr type="t" for="ch" forName="text1" refType="h" fact="0.3404"/>
          <dgm:constr type="w" for="ch" forName="text1" refType="w" fact="0.1623"/>
          <dgm:constr type="h" for="ch" forName="text1" refType="h" fact="0.2049"/>
          <dgm:constr type="l" for="ch" forName="text3" refType="w" fact="0.1396"/>
          <dgm:constr type="t" for="ch" forName="text3" refType="h" fact="0.1139"/>
          <dgm:constr type="w" for="ch" forName="text3" refType="w" fact="0.1623"/>
          <dgm:constr type="h" for="ch" forName="text3" refType="h" fact="0.2049"/>
          <dgm:constr type="l" for="ch" forName="textaccent1" refType="w" fact="0.1435"/>
          <dgm:constr type="t" for="ch" forName="textaccent1" refType="h" fact="0.432"/>
          <dgm:constr type="w" for="ch" forName="textaccent1" refType="w" fact="0.0189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623"/>
          <dgm:constr type="h" for="ch" forName="image1" refType="h" fact="0.2049"/>
          <dgm:constr type="l" for="ch" forName="imageaccent1" refType="w" fact="0.1111"/>
          <dgm:constr type="t" for="ch" forName="imageaccent1" refType="h" fact="0.4048"/>
          <dgm:constr type="w" for="ch" forName="imageaccent1" refType="w" fact="0.0189"/>
          <dgm:constr type="h" for="ch" forName="imageaccent1" refType="h" fact="0.024"/>
          <dgm:constr type="l" for="ch" forName="textaccent2" refType="w" fact="0.391"/>
          <dgm:constr type="t" for="ch" forName="textaccent2" refType="h" fact="0.4038"/>
          <dgm:constr type="w" for="ch" forName="textaccent2" refType="w" fact="0.0189"/>
          <dgm:constr type="h" for="ch" forName="textaccent2" refType="h" fact="0.024"/>
          <dgm:constr type="l" for="ch" forName="imageaccent2" refType="w" fact="0.4228"/>
          <dgm:constr type="t" for="ch" forName="imageaccent2" refType="h" fact="0.4312"/>
          <dgm:constr type="w" for="ch" forName="imageaccent2" refType="w" fact="0.0189"/>
          <dgm:constr type="h" for="ch" forName="imageaccent2" refType="h" fact="0.024"/>
          <dgm:constr type="l" for="ch" forName="textaccent3" refType="w" fact="0.2501"/>
          <dgm:constr type="t" for="ch" forName="textaccent3" refType="h" fact="0.1167"/>
          <dgm:constr type="w" for="ch" forName="textaccent3" refType="w" fact="0.0189"/>
          <dgm:constr type="h" for="ch" forName="textaccent3" refType="h" fact="0.024"/>
          <dgm:constr type="l" for="ch" forName="imageaccent3" refType="w" fact="0.2839"/>
          <dgm:constr type="t" for="ch" forName="imageaccent3" refType="h" fact="0.0908"/>
          <dgm:constr type="w" for="ch" forName="imageaccent3" refType="w" fact="0.0189"/>
          <dgm:constr type="h" for="ch" forName="imageaccent3" refType="h" fact="0.024"/>
          <dgm:constr type="l" for="ch" forName="textaccent4" refType="w" fact="0.5593"/>
          <dgm:constr type="t" for="ch" forName="textaccent4" refType="h" fact="0.2042"/>
          <dgm:constr type="w" for="ch" forName="textaccent4" refType="w" fact="0.0189"/>
          <dgm:constr type="h" for="ch" forName="textaccent4" refType="h" fact="0.024"/>
          <dgm:constr type="l" for="ch" forName="imageaccent4" refType="w" fact="0.5901"/>
          <dgm:constr type="t" for="ch" forName="imageaccent4" refType="h" fact="0.2323"/>
          <dgm:constr type="w" for="ch" forName="imageaccent4" refType="w" fact="0.0189"/>
          <dgm:constr type="h" for="ch" forName="imageaccent4" refType="h" fact="0.024"/>
          <dgm:constr type="l" for="ch" forName="textaccent5" refType="w" fact="0.6989"/>
          <dgm:constr type="t" for="ch" forName="textaccent5" refType="h" fact="0.094"/>
          <dgm:constr type="w" for="ch" forName="textaccent5" refType="w" fact="0.0189"/>
          <dgm:constr type="h" for="ch" forName="textaccent5" refType="h" fact="0.024"/>
          <dgm:constr type="l" for="ch" forName="imageaccent5" refType="w" fact="0.7305"/>
          <dgm:constr type="t" for="ch" forName="imageaccent5" refType="h" fact="0.121"/>
          <dgm:constr type="w" for="ch" forName="imageaccent5" refType="w" fact="0.0189"/>
          <dgm:constr type="h" for="ch" forName="imageaccent5" refType="h" fact="0.024"/>
          <dgm:constr type="l" for="ch" forName="image6" refType="w" fact="0.5585"/>
          <dgm:constr type="t" for="ch" forName="image6" refType="h" fact="0.4548"/>
          <dgm:constr type="w" for="ch" forName="image6" refType="w" fact="0.1623"/>
          <dgm:constr type="h" for="ch" forName="image6" refType="h" fact="0.2049"/>
          <dgm:constr type="l" for="ch" forName="text6" refType="w" fact="0.6982"/>
          <dgm:constr type="t" for="ch" forName="text6" refType="h" fact="0.3426"/>
          <dgm:constr type="w" for="ch" forName="text6" refType="w" fact="0.1623"/>
          <dgm:constr type="h" for="ch" forName="text6" refType="h" fact="0.2049"/>
          <dgm:constr type="l" for="ch" forName="imageaccent6" refType="w" fact="0.7002"/>
          <dgm:constr type="t" for="ch" forName="imageaccent6" refType="h" fact="0.5447"/>
          <dgm:constr type="w" for="ch" forName="imageaccent6" refType="w" fact="0.0189"/>
          <dgm:constr type="h" for="ch" forName="imageaccent6" refType="h" fact="0.024"/>
          <dgm:constr type="l" for="ch" forName="textaccent6" refType="w" fact="0.7303"/>
          <dgm:constr type="t" for="ch" forName="textaccent6" refType="h" fact="0.5221"/>
          <dgm:constr type="w" for="ch" forName="textaccent6" refType="w" fact="0.0189"/>
          <dgm:constr type="h" for="ch" forName="textaccent6" refType="h" fact="0.024"/>
          <dgm:constr type="l" for="ch" forName="text7" refType="w" fact="0.2792"/>
          <dgm:constr type="t" for="ch" forName="text7" refType="h" fact="0.4535"/>
          <dgm:constr type="w" for="ch" forName="text7" refType="w" fact="0.1623"/>
          <dgm:constr type="h" for="ch" forName="text7" refType="h" fact="0.2049"/>
          <dgm:constr type="l" for="ch" forName="image7" refType="w" fact="0.1395"/>
          <dgm:constr type="t" for="ch" forName="image7" refType="h" fact="0.5674"/>
          <dgm:constr type="w" for="ch" forName="image7" refType="w" fact="0.1623"/>
          <dgm:constr type="h" for="ch" forName="image7" refType="h" fact="0.2049"/>
          <dgm:constr type="l" for="ch" forName="imageaccent7" refType="w" fact="0.25"/>
          <dgm:constr type="t" for="ch" forName="imageaccent7" refType="h" fact="0.5703"/>
          <dgm:constr type="w" for="ch" forName="imageaccent7" refType="w" fact="0.0189"/>
          <dgm:constr type="h" for="ch" forName="imageaccent7" refType="h" fact="0.024"/>
          <dgm:constr type="l" for="ch" forName="textaccent7" refType="w" fact="0.2838"/>
          <dgm:constr type="t" for="ch" forName="textaccent7" refType="h" fact="0.5443"/>
          <dgm:constr type="w" for="ch" forName="textaccent7" refType="w" fact="0.0189"/>
          <dgm:constr type="h" for="ch" forName="textaccent7" refType="h" fact="0.024"/>
          <dgm:constr type="l" for="ch" forName="image8" refType="w" fact="0.6975"/>
          <dgm:constr type="t" for="ch" forName="image8" refType="h" fact="0.5696"/>
          <dgm:constr type="w" for="ch" forName="image8" refType="w" fact="0.1623"/>
          <dgm:constr type="h" for="ch" forName="image8" refType="h" fact="0.2049"/>
          <dgm:constr type="l" for="ch" forName="text8" refType="w" fact="0.8371"/>
          <dgm:constr type="t" for="ch" forName="text8" refType="h" fact="0.4574"/>
          <dgm:constr type="w" for="ch" forName="text8" refType="w" fact="0.1623"/>
          <dgm:constr type="h" for="ch" forName="text8" refType="h" fact="0.2049"/>
          <dgm:constr type="l" for="ch" forName="imageaccent8" refType="w" fact="0.8392"/>
          <dgm:constr type="t" for="ch" forName="imageaccent8" refType="h" fact="0.6595"/>
          <dgm:constr type="w" for="ch" forName="imageaccent8" refType="w" fact="0.0189"/>
          <dgm:constr type="h" for="ch" forName="imageaccent8" refType="h" fact="0.024"/>
          <dgm:constr type="l" for="ch" forName="textaccent8" refType="w" fact="0.8693"/>
          <dgm:constr type="t" for="ch" forName="textaccent8" refType="h" fact="0.6369"/>
          <dgm:constr type="w" for="ch" forName="textaccent8" refType="w" fact="0.0189"/>
          <dgm:constr type="h" for="ch" forName="textaccent8" refType="h" fact="0.024"/>
          <dgm:constr type="l" for="ch" forName="text9" refType="w" fact="0.8377"/>
          <dgm:constr type="t" for="ch" forName="text9" refType="h" fact="0.0044"/>
          <dgm:constr type="w" for="ch" forName="text9" refType="w" fact="0.1623"/>
          <dgm:constr type="h" for="ch" forName="text9" refType="h" fact="0.2049"/>
          <dgm:constr type="l" for="ch" forName="textaccent9" refType="w" fact="0.95"/>
          <dgm:constr type="t" for="ch" forName="textaccent9" refType="h" fact="0.1846"/>
          <dgm:constr type="w" for="ch" forName="textaccent9" refType="w" fact="0.0189"/>
          <dgm:constr type="h" for="ch" forName="textaccent9" refType="h" fact="0.024"/>
          <dgm:constr type="l" for="ch" forName="image9" refType="w" fact="0.8377"/>
          <dgm:constr type="t" for="ch" forName="image9" refType="h" fact="0.2306"/>
          <dgm:constr type="w" for="ch" forName="image9" refType="w" fact="0.1623"/>
          <dgm:constr type="h" for="ch" forName="image9" refType="h" fact="0.2049"/>
          <dgm:constr type="l" for="ch" forName="imageaccent9" refType="w" fact="0.95"/>
          <dgm:constr type="t" for="ch" forName="imageaccent9" refType="h" fact="0.2318"/>
          <dgm:constr type="w" for="ch" forName="imageaccent9" refType="w" fact="0.0189"/>
          <dgm:constr type="h" for="ch" forName="imageaccent9" refType="h" fact="0.024"/>
          <dgm:constr type="l" for="ch" forName="image10" refType="w" fact="0.2786"/>
          <dgm:constr type="t" for="ch" forName="image10" refType="h" fact="0.6805"/>
          <dgm:constr type="w" for="ch" forName="image10" refType="w" fact="0.1623"/>
          <dgm:constr type="h" for="ch" forName="image10" refType="h" fact="0.2049"/>
          <dgm:constr type="l" for="ch" forName="text10" refType="w" fact="0.4183"/>
          <dgm:constr type="t" for="ch" forName="text10" refType="h" fact="0.5683"/>
          <dgm:constr type="w" for="ch" forName="text10" refType="w" fact="0.1623"/>
          <dgm:constr type="h" for="ch" forName="text10" refType="h" fact="0.2049"/>
          <dgm:constr type="l" for="ch" forName="imageaccent10" refType="w" fact="0.4203"/>
          <dgm:constr type="t" for="ch" forName="imageaccent10" refType="h" fact="0.7704"/>
          <dgm:constr type="w" for="ch" forName="imageaccent10" refType="w" fact="0.0189"/>
          <dgm:constr type="h" for="ch" forName="imageaccent10" refType="h" fact="0.024"/>
          <dgm:constr type="l" for="ch" forName="textaccent10" refType="w" fact="0.4504"/>
          <dgm:constr type="t" for="ch" forName="textaccent10" refType="h" fact="0.7478"/>
          <dgm:constr type="w" for="ch" forName="textaccent10" refType="w" fact="0.0189"/>
          <dgm:constr type="h" for="ch" forName="textaccent10" refType="h" fact="0.024"/>
          <dgm:constr type="l" for="ch" forName="text11" refType="w" fact="0.6971"/>
          <dgm:constr type="t" for="ch" forName="text11" refType="h" fact="0.7951"/>
          <dgm:constr type="w" for="ch" forName="text11" refType="w" fact="0.1623"/>
          <dgm:constr type="h" for="ch" forName="text11" refType="h" fact="0.2049"/>
          <dgm:constr type="l" for="ch" forName="image11" refType="w" fact="0.5575"/>
          <dgm:constr type="t" for="ch" forName="image11" refType="h" fact="0.6816"/>
          <dgm:constr type="w" for="ch" forName="image11" refType="w" fact="0.1623"/>
          <dgm:constr type="h" for="ch" forName="image11" refType="h" fact="0.2049"/>
          <dgm:constr type="l" for="ch" forName="imageaccent11" refType="w" fact="0.6692"/>
          <dgm:constr type="t" for="ch" forName="imageaccent11" refType="h" fact="0.8589"/>
          <dgm:constr type="w" for="ch" forName="imageaccent11" refType="w" fact="0.0189"/>
          <dgm:constr type="h" for="ch" forName="imageaccent11" refType="h" fact="0.024"/>
          <dgm:constr type="l" for="ch" forName="textaccent11" refType="w" fact="0.701"/>
          <dgm:constr type="t" for="ch" forName="textaccent11" refType="h" fact="0.8863"/>
          <dgm:constr type="w" for="ch" forName="textaccent11" refType="w" fact="0.0189"/>
          <dgm:constr type="h" for="ch" forName="textaccent11" refType="h" fact="0.024"/>
        </dgm:constrLst>
      </dgm:if>
      <dgm:else name="Name13">
        <dgm:alg type="composite">
          <dgm:param type="ar" val="1.675"/>
        </dgm:alg>
        <dgm:constrLst>
          <dgm:constr type="primFontSz" for="des" ptType="node" op="equ" val="65"/>
          <dgm:constr type="l" for="ch" forName="image4" refType="w" fact="0.4903"/>
          <dgm:constr type="t" for="ch" forName="image4" refType="h" fact="0.2287"/>
          <dgm:constr type="w" for="ch" forName="image4" refType="w" fact="0.1425"/>
          <dgm:constr type="h" for="ch" forName="image4" refType="h" fact="0.2049"/>
          <dgm:constr type="l" for="ch" forName="text5" refType="w" fact="0.4903"/>
          <dgm:constr type="t" for="ch" forName="text5" refType="h" fact="0.0022"/>
          <dgm:constr type="w" for="ch" forName="text5" refType="w" fact="0.1425"/>
          <dgm:constr type="h" for="ch" forName="text5" refType="h" fact="0.2049"/>
          <dgm:constr type="l" for="ch" forName="image5" refType="w" fact="0.6129"/>
          <dgm:constr type="t" for="ch" forName="image5" refType="h" fact="0.1165"/>
          <dgm:constr type="w" for="ch" forName="image5" refType="w" fact="0.1425"/>
          <dgm:constr type="h" for="ch" forName="image5" refType="h" fact="0.2049"/>
          <dgm:constr type="l" for="ch" forName="image2" refType="w" fact="0.3677"/>
          <dgm:constr type="t" for="ch" forName="image2" refType="h" fact="0.34"/>
          <dgm:constr type="w" for="ch" forName="image2" refType="w" fact="0.1425"/>
          <dgm:constr type="h" for="ch" forName="image2" refType="h" fact="0.2049"/>
          <dgm:constr type="l" for="ch" forName="text4" refType="w" fact="0.3677"/>
          <dgm:constr type="t" for="ch" forName="text4" refType="h" fact="0.1135"/>
          <dgm:constr type="w" for="ch" forName="text4" refType="w" fact="0.1425"/>
          <dgm:constr type="h" for="ch" forName="text4" refType="h" fact="0.2049"/>
          <dgm:constr type="l" for="ch" forName="text2" refType="w" fact="0.2452"/>
          <dgm:constr type="t" for="ch" forName="text2" refType="h" fact="0.2265"/>
          <dgm:constr type="w" for="ch" forName="text2" refType="w" fact="0.1425"/>
          <dgm:constr type="h" for="ch" forName="text2" refType="h" fact="0.2049"/>
          <dgm:constr type="l" for="ch" forName="image3" refType="w" fact="0.2452"/>
          <dgm:constr type="t" for="ch" forName="image3" refType="h" fact="0"/>
          <dgm:constr type="w" for="ch" forName="image3" refType="w" fact="0.1425"/>
          <dgm:constr type="h" for="ch" forName="image3" refType="h" fact="0.2049"/>
          <dgm:constr type="l" for="ch" forName="text1" refType="w" fact="0.1226"/>
          <dgm:constr type="t" for="ch" forName="text1" refType="h" fact="0.3404"/>
          <dgm:constr type="w" for="ch" forName="text1" refType="w" fact="0.1425"/>
          <dgm:constr type="h" for="ch" forName="text1" refType="h" fact="0.2049"/>
          <dgm:constr type="l" for="ch" forName="text3" refType="w" fact="0.1226"/>
          <dgm:constr type="t" for="ch" forName="text3" refType="h" fact="0.1139"/>
          <dgm:constr type="w" for="ch" forName="text3" refType="w" fact="0.1425"/>
          <dgm:constr type="h" for="ch" forName="text3" refType="h" fact="0.2049"/>
          <dgm:constr type="l" for="ch" forName="textaccent1" refType="w" fact="0.126"/>
          <dgm:constr type="t" for="ch" forName="textaccent1" refType="h" fact="0.432"/>
          <dgm:constr type="w" for="ch" forName="textaccent1" refType="w" fact="0.0166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425"/>
          <dgm:constr type="h" for="ch" forName="image1" refType="h" fact="0.2049"/>
          <dgm:constr type="l" for="ch" forName="imageaccent1" refType="w" fact="0.0976"/>
          <dgm:constr type="t" for="ch" forName="imageaccent1" refType="h" fact="0.4048"/>
          <dgm:constr type="w" for="ch" forName="imageaccent1" refType="w" fact="0.0166"/>
          <dgm:constr type="h" for="ch" forName="imageaccent1" refType="h" fact="0.024"/>
          <dgm:constr type="l" for="ch" forName="textaccent2" refType="w" fact="0.3432"/>
          <dgm:constr type="t" for="ch" forName="textaccent2" refType="h" fact="0.4038"/>
          <dgm:constr type="w" for="ch" forName="textaccent2" refType="w" fact="0.0166"/>
          <dgm:constr type="h" for="ch" forName="textaccent2" refType="h" fact="0.024"/>
          <dgm:constr type="l" for="ch" forName="imageaccent2" refType="w" fact="0.3712"/>
          <dgm:constr type="t" for="ch" forName="imageaccent2" refType="h" fact="0.4312"/>
          <dgm:constr type="w" for="ch" forName="imageaccent2" refType="w" fact="0.0166"/>
          <dgm:constr type="h" for="ch" forName="imageaccent2" refType="h" fact="0.024"/>
          <dgm:constr type="l" for="ch" forName="textaccent3" refType="w" fact="0.2196"/>
          <dgm:constr type="t" for="ch" forName="textaccent3" refType="h" fact="0.1167"/>
          <dgm:constr type="w" for="ch" forName="textaccent3" refType="w" fact="0.0166"/>
          <dgm:constr type="h" for="ch" forName="textaccent3" refType="h" fact="0.024"/>
          <dgm:constr type="l" for="ch" forName="imageaccent3" refType="w" fact="0.2492"/>
          <dgm:constr type="t" for="ch" forName="imageaccent3" refType="h" fact="0.0908"/>
          <dgm:constr type="w" for="ch" forName="imageaccent3" refType="w" fact="0.0166"/>
          <dgm:constr type="h" for="ch" forName="imageaccent3" refType="h" fact="0.024"/>
          <dgm:constr type="l" for="ch" forName="textaccent4" refType="w" fact="0.491"/>
          <dgm:constr type="t" for="ch" forName="textaccent4" refType="h" fact="0.2042"/>
          <dgm:constr type="w" for="ch" forName="textaccent4" refType="w" fact="0.0166"/>
          <dgm:constr type="h" for="ch" forName="textaccent4" refType="h" fact="0.024"/>
          <dgm:constr type="l" for="ch" forName="imageaccent4" refType="w" fact="0.5181"/>
          <dgm:constr type="t" for="ch" forName="imageaccent4" refType="h" fact="0.2323"/>
          <dgm:constr type="w" for="ch" forName="imageaccent4" refType="w" fact="0.0166"/>
          <dgm:constr type="h" for="ch" forName="imageaccent4" refType="h" fact="0.024"/>
          <dgm:constr type="l" for="ch" forName="textaccent5" refType="w" fact="0.6136"/>
          <dgm:constr type="t" for="ch" forName="textaccent5" refType="h" fact="0.094"/>
          <dgm:constr type="w" for="ch" forName="textaccent5" refType="w" fact="0.0166"/>
          <dgm:constr type="h" for="ch" forName="textaccent5" refType="h" fact="0.024"/>
          <dgm:constr type="l" for="ch" forName="imageaccent5" refType="w" fact="0.6413"/>
          <dgm:constr type="t" for="ch" forName="imageaccent5" refType="h" fact="0.121"/>
          <dgm:constr type="w" for="ch" forName="imageaccent5" refType="w" fact="0.0166"/>
          <dgm:constr type="h" for="ch" forName="imageaccent5" refType="h" fact="0.024"/>
          <dgm:constr type="l" for="ch" forName="image6" refType="w" fact="0.4903"/>
          <dgm:constr type="t" for="ch" forName="image6" refType="h" fact="0.4548"/>
          <dgm:constr type="w" for="ch" forName="image6" refType="w" fact="0.1425"/>
          <dgm:constr type="h" for="ch" forName="image6" refType="h" fact="0.2049"/>
          <dgm:constr type="l" for="ch" forName="text6" refType="w" fact="0.6129"/>
          <dgm:constr type="t" for="ch" forName="text6" refType="h" fact="0.3426"/>
          <dgm:constr type="w" for="ch" forName="text6" refType="w" fact="0.1425"/>
          <dgm:constr type="h" for="ch" forName="text6" refType="h" fact="0.2049"/>
          <dgm:constr type="l" for="ch" forName="imageaccent6" refType="w" fact="0.6147"/>
          <dgm:constr type="t" for="ch" forName="imageaccent6" refType="h" fact="0.5447"/>
          <dgm:constr type="w" for="ch" forName="imageaccent6" refType="w" fact="0.0166"/>
          <dgm:constr type="h" for="ch" forName="imageaccent6" refType="h" fact="0.024"/>
          <dgm:constr type="l" for="ch" forName="textaccent6" refType="w" fact="0.6411"/>
          <dgm:constr type="t" for="ch" forName="textaccent6" refType="h" fact="0.5221"/>
          <dgm:constr type="w" for="ch" forName="textaccent6" refType="w" fact="0.0166"/>
          <dgm:constr type="h" for="ch" forName="textaccent6" refType="h" fact="0.024"/>
          <dgm:constr type="l" for="ch" forName="text7" refType="w" fact="0.2451"/>
          <dgm:constr type="t" for="ch" forName="text7" refType="h" fact="0.4535"/>
          <dgm:constr type="w" for="ch" forName="text7" refType="w" fact="0.1425"/>
          <dgm:constr type="h" for="ch" forName="text7" refType="h" fact="0.2049"/>
          <dgm:constr type="l" for="ch" forName="image7" refType="w" fact="0.1225"/>
          <dgm:constr type="t" for="ch" forName="image7" refType="h" fact="0.5674"/>
          <dgm:constr type="w" for="ch" forName="image7" refType="w" fact="0.1425"/>
          <dgm:constr type="h" for="ch" forName="image7" refType="h" fact="0.2049"/>
          <dgm:constr type="l" for="ch" forName="imageaccent7" refType="w" fact="0.2195"/>
          <dgm:constr type="t" for="ch" forName="imageaccent7" refType="h" fact="0.5703"/>
          <dgm:constr type="w" for="ch" forName="imageaccent7" refType="w" fact="0.0166"/>
          <dgm:constr type="h" for="ch" forName="imageaccent7" refType="h" fact="0.024"/>
          <dgm:constr type="l" for="ch" forName="textaccent7" refType="w" fact="0.2491"/>
          <dgm:constr type="t" for="ch" forName="textaccent7" refType="h" fact="0.5443"/>
          <dgm:constr type="w" for="ch" forName="textaccent7" refType="w" fact="0.0166"/>
          <dgm:constr type="h" for="ch" forName="textaccent7" refType="h" fact="0.024"/>
          <dgm:constr type="l" for="ch" forName="image8" refType="w" fact="0.6123"/>
          <dgm:constr type="t" for="ch" forName="image8" refType="h" fact="0.5696"/>
          <dgm:constr type="w" for="ch" forName="image8" refType="w" fact="0.1425"/>
          <dgm:constr type="h" for="ch" forName="image8" refType="h" fact="0.2049"/>
          <dgm:constr type="l" for="ch" forName="text8" refType="w" fact="0.7349"/>
          <dgm:constr type="t" for="ch" forName="text8" refType="h" fact="0.4574"/>
          <dgm:constr type="w" for="ch" forName="text8" refType="w" fact="0.1425"/>
          <dgm:constr type="h" for="ch" forName="text8" refType="h" fact="0.2049"/>
          <dgm:constr type="l" for="ch" forName="imageaccent8" refType="w" fact="0.7367"/>
          <dgm:constr type="t" for="ch" forName="imageaccent8" refType="h" fact="0.6595"/>
          <dgm:constr type="w" for="ch" forName="imageaccent8" refType="w" fact="0.0166"/>
          <dgm:constr type="h" for="ch" forName="imageaccent8" refType="h" fact="0.024"/>
          <dgm:constr type="l" for="ch" forName="textaccent8" refType="w" fact="0.7631"/>
          <dgm:constr type="t" for="ch" forName="textaccent8" refType="h" fact="0.6369"/>
          <dgm:constr type="w" for="ch" forName="textaccent8" refType="w" fact="0.0166"/>
          <dgm:constr type="h" for="ch" forName="textaccent8" refType="h" fact="0.024"/>
          <dgm:constr type="l" for="ch" forName="text9" refType="w" fact="0.7354"/>
          <dgm:constr type="t" for="ch" forName="text9" refType="h" fact="0.0044"/>
          <dgm:constr type="w" for="ch" forName="text9" refType="w" fact="0.1425"/>
          <dgm:constr type="h" for="ch" forName="text9" refType="h" fact="0.2049"/>
          <dgm:constr type="l" for="ch" forName="textaccent9" refType="w" fact="0.8339"/>
          <dgm:constr type="t" for="ch" forName="textaccent9" refType="h" fact="0.1846"/>
          <dgm:constr type="w" for="ch" forName="textaccent9" refType="w" fact="0.0166"/>
          <dgm:constr type="h" for="ch" forName="textaccent9" refType="h" fact="0.024"/>
          <dgm:constr type="l" for="ch" forName="image9" refType="w" fact="0.7354"/>
          <dgm:constr type="t" for="ch" forName="image9" refType="h" fact="0.2306"/>
          <dgm:constr type="w" for="ch" forName="image9" refType="w" fact="0.1425"/>
          <dgm:constr type="h" for="ch" forName="image9" refType="h" fact="0.2049"/>
          <dgm:constr type="l" for="ch" forName="imageaccent9" refType="w" fact="0.8339"/>
          <dgm:constr type="t" for="ch" forName="imageaccent9" refType="h" fact="0.2318"/>
          <dgm:constr type="w" for="ch" forName="imageaccent9" refType="w" fact="0.0166"/>
          <dgm:constr type="h" for="ch" forName="imageaccent9" refType="h" fact="0.024"/>
          <dgm:constr type="l" for="ch" forName="image10" refType="w" fact="0.2446"/>
          <dgm:constr type="t" for="ch" forName="image10" refType="h" fact="0.6805"/>
          <dgm:constr type="w" for="ch" forName="image10" refType="w" fact="0.1425"/>
          <dgm:constr type="h" for="ch" forName="image10" refType="h" fact="0.2049"/>
          <dgm:constr type="l" for="ch" forName="text10" refType="w" fact="0.3672"/>
          <dgm:constr type="t" for="ch" forName="text10" refType="h" fact="0.5683"/>
          <dgm:constr type="w" for="ch" forName="text10" refType="w" fact="0.1425"/>
          <dgm:constr type="h" for="ch" forName="text10" refType="h" fact="0.2049"/>
          <dgm:constr type="l" for="ch" forName="imageaccent10" refType="w" fact="0.369"/>
          <dgm:constr type="t" for="ch" forName="imageaccent10" refType="h" fact="0.7704"/>
          <dgm:constr type="w" for="ch" forName="imageaccent10" refType="w" fact="0.0166"/>
          <dgm:constr type="h" for="ch" forName="imageaccent10" refType="h" fact="0.024"/>
          <dgm:constr type="l" for="ch" forName="textaccent10" refType="w" fact="0.3954"/>
          <dgm:constr type="t" for="ch" forName="textaccent10" refType="h" fact="0.7478"/>
          <dgm:constr type="w" for="ch" forName="textaccent10" refType="w" fact="0.0166"/>
          <dgm:constr type="h" for="ch" forName="textaccent10" refType="h" fact="0.024"/>
          <dgm:constr type="l" for="ch" forName="text11" refType="w" fact="0.612"/>
          <dgm:constr type="t" for="ch" forName="text11" refType="h" fact="0.7951"/>
          <dgm:constr type="w" for="ch" forName="text11" refType="w" fact="0.1425"/>
          <dgm:constr type="h" for="ch" forName="text11" refType="h" fact="0.2049"/>
          <dgm:constr type="l" for="ch" forName="image11" refType="w" fact="0.4894"/>
          <dgm:constr type="t" for="ch" forName="image11" refType="h" fact="0.6816"/>
          <dgm:constr type="w" for="ch" forName="image11" refType="w" fact="0.1425"/>
          <dgm:constr type="h" for="ch" forName="image11" refType="h" fact="0.2049"/>
          <dgm:constr type="l" for="ch" forName="imageaccent11" refType="w" fact="0.5874"/>
          <dgm:constr type="t" for="ch" forName="imageaccent11" refType="h" fact="0.8589"/>
          <dgm:constr type="w" for="ch" forName="imageaccent11" refType="w" fact="0.0166"/>
          <dgm:constr type="h" for="ch" forName="imageaccent11" refType="h" fact="0.024"/>
          <dgm:constr type="l" for="ch" forName="textaccent11" refType="w" fact="0.6154"/>
          <dgm:constr type="t" for="ch" forName="textaccent11" refType="h" fact="0.8863"/>
          <dgm:constr type="w" for="ch" forName="textaccent11" refType="w" fact="0.0166"/>
          <dgm:constr type="h" for="ch" forName="textaccent11" refType="h" fact="0.024"/>
          <dgm:constr type="l" for="ch" forName="text12" refType="w" fact="0.735"/>
          <dgm:constr type="t" for="ch" forName="text12" refType="h" fact="0.684"/>
          <dgm:constr type="w" for="ch" forName="text12" refType="w" fact="0.1425"/>
          <dgm:constr type="h" for="ch" forName="text12" refType="h" fact="0.2049"/>
          <dgm:constr type="l" for="ch" forName="image12" refType="w" fact="0.8575"/>
          <dgm:constr type="t" for="ch" forName="image12" refType="h" fact="0.5718"/>
          <dgm:constr type="w" for="ch" forName="image12" refType="w" fact="0.1425"/>
          <dgm:constr type="h" for="ch" forName="image12" refType="h" fact="0.2049"/>
          <dgm:constr type="l" for="ch" forName="textaccent12" refType="w" fact="0.8594"/>
          <dgm:constr type="t" for="ch" forName="textaccent12" refType="h" fact="0.7739"/>
          <dgm:constr type="w" for="ch" forName="textaccent12" refType="w" fact="0.0166"/>
          <dgm:constr type="h" for="ch" forName="textaccent12" refType="h" fact="0.024"/>
          <dgm:constr type="l" for="ch" forName="imageaccent12" refType="w" fact="0.8858"/>
          <dgm:constr type="t" for="ch" forName="imageaccent12" refType="h" fact="0.7513"/>
          <dgm:constr type="w" for="ch" forName="imageaccent12" refType="w" fact="0.0166"/>
          <dgm:constr type="h" for="ch" forName="imageaccent12" refType="h" fact="0.024"/>
        </dgm:constrLst>
      </dgm:else>
    </dgm:choose>
    <dgm:forEach name="wrapper" axis="self" ptType="parTrans">
      <dgm:forEach name="wrapper2" axis="self" ptType="sibTrans" st="2">
        <dgm:forEach name="textRepeat" axis="self">
          <dgm:layoutNode name="textRepeatNode" styleLbl="alignNode1">
            <dgm:varLst>
              <dgm:chMax val="0"/>
              <dgm:chPref val="0"/>
              <dgm:bulletEnabled val="1"/>
            </dgm:varLst>
            <dgm:alg type="tx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.1"/>
              <dgm:constr type="bMarg" refType="primFontSz" fact="0.1"/>
            </dgm:constrLst>
            <dgm:ruleLst>
              <dgm:rule type="primFontSz" val="5" fact="NaN" max="NaN"/>
            </dgm:ruleLst>
          </dgm:layoutNode>
        </dgm:forEach>
        <dgm:forEach name="accentRepeat" axis="self">
          <dgm:layoutNode name="accentRepeatNode" styleLbl="solidAlignAcc1">
            <dgm:alg type="sp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/>
          </dgm:layoutNode>
        </dgm:forEach>
        <dgm:forEach name="imageRepeat" axis="self">
          <dgm:layoutNode name="imageRepeatNode" styleLbl="alignAcc1">
            <dgm:alg type="sp"/>
            <dgm:shape xmlns:r="http://schemas.openxmlformats.org/officeDocument/2006/relationships" type="hexagon" r:blip="" blipPhldr="1">
              <dgm:adjLst>
                <dgm:adj idx="1" val="0.25"/>
                <dgm:adj idx="2" val="1.1547"/>
              </dgm:adjLst>
            </dgm:shape>
            <dgm:presOf axis="self"/>
          </dgm:layoutNode>
        </dgm:forEach>
      </dgm:forEach>
    </dgm:forEach>
    <dgm:forEach name="Name14" axis="ch" ptType="node" cnt="1">
      <dgm:layoutNode name="text1">
        <dgm:alg type="sp"/>
        <dgm:shape xmlns:r="http://schemas.openxmlformats.org/officeDocument/2006/relationships" r:blip="">
          <dgm:adjLst/>
        </dgm:shape>
        <dgm:presOf/>
        <dgm:constrLst/>
        <dgm:forEach name="Name15" ref="textRepeat"/>
      </dgm:layoutNode>
      <dgm:layoutNode name="textaccent1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"/>
      </dgm:layoutNode>
    </dgm:forEach>
    <dgm:forEach name="Name17" axis="ch" ptType="sibTrans" hideLastTrans="0" cnt="1">
      <dgm:layoutNode name="image1">
        <dgm:alg type="sp"/>
        <dgm:shape xmlns:r="http://schemas.openxmlformats.org/officeDocument/2006/relationships" r:blip="">
          <dgm:adjLst/>
        </dgm:shape>
        <dgm:presOf/>
        <dgm:constrLst/>
        <dgm:forEach name="Name18" ref="imageRepeat"/>
      </dgm:layoutNode>
      <dgm:layoutNode name="imageaccent1">
        <dgm:alg type="sp"/>
        <dgm:shape xmlns:r="http://schemas.openxmlformats.org/officeDocument/2006/relationships" r:blip="">
          <dgm:adjLst/>
        </dgm:shape>
        <dgm:presOf/>
        <dgm:constrLst/>
        <dgm:forEach name="Name19" ref="accentRepeat"/>
      </dgm:layoutNode>
    </dgm:forEach>
    <dgm:forEach name="Name20" axis="ch" ptType="node" st="2" cnt="1">
      <dgm:layoutNode name="text2">
        <dgm:alg type="sp"/>
        <dgm:shape xmlns:r="http://schemas.openxmlformats.org/officeDocument/2006/relationships" r:blip="">
          <dgm:adjLst/>
        </dgm:shape>
        <dgm:presOf/>
        <dgm:constrLst/>
        <dgm:forEach name="Name21" ref="textRepeat"/>
      </dgm:layoutNode>
      <dgm:layoutNode name="textaccent2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"/>
      </dgm:layoutNode>
    </dgm:forEach>
    <dgm:forEach name="Name23" axis="ch" ptType="sibTrans" hideLastTrans="0" st="2" cnt="1">
      <dgm:layoutNode name="image2">
        <dgm:alg type="sp"/>
        <dgm:shape xmlns:r="http://schemas.openxmlformats.org/officeDocument/2006/relationships" r:blip="">
          <dgm:adjLst/>
        </dgm:shape>
        <dgm:presOf/>
        <dgm:constrLst/>
        <dgm:forEach name="Name24" ref="imageRepeat"/>
      </dgm:layoutNode>
      <dgm:layoutNode name="imageaccent2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"/>
      </dgm:layoutNode>
    </dgm:forEach>
    <dgm:forEach name="Name26" axis="ch" ptType="node" st="3" cnt="1">
      <dgm:layoutNode name="text3">
        <dgm:alg type="sp"/>
        <dgm:shape xmlns:r="http://schemas.openxmlformats.org/officeDocument/2006/relationships" r:blip="">
          <dgm:adjLst/>
        </dgm:shape>
        <dgm:presOf/>
        <dgm:constrLst/>
        <dgm:forEach name="Name27" ref="textRepeat"/>
      </dgm:layoutNode>
      <dgm:layoutNode name="textaccent3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</dgm:forEach>
    <dgm:forEach name="Name29" axis="ch" ptType="sibTrans" hideLastTrans="0" st="3" cnt="1">
      <dgm:layoutNode name="image3">
        <dgm:alg type="sp"/>
        <dgm:shape xmlns:r="http://schemas.openxmlformats.org/officeDocument/2006/relationships" r:blip="">
          <dgm:adjLst/>
        </dgm:shape>
        <dgm:presOf/>
        <dgm:constrLst/>
        <dgm:forEach name="Name30" ref="imageRepeat"/>
      </dgm:layoutNode>
      <dgm:layoutNode name="imageaccent3">
        <dgm:alg type="sp"/>
        <dgm:shape xmlns:r="http://schemas.openxmlformats.org/officeDocument/2006/relationships" r:blip="">
          <dgm:adjLst/>
        </dgm:shape>
        <dgm:presOf/>
        <dgm:constrLst/>
        <dgm:forEach name="Name31" ref="accentRepeat"/>
      </dgm:layoutNode>
    </dgm:forEach>
    <dgm:forEach name="Name32" axis="ch" ptType="node" st="4" cnt="1">
      <dgm:layoutNode name="text4">
        <dgm:alg type="sp"/>
        <dgm:shape xmlns:r="http://schemas.openxmlformats.org/officeDocument/2006/relationships" r:blip="">
          <dgm:adjLst/>
        </dgm:shape>
        <dgm:presOf/>
        <dgm:constrLst/>
        <dgm:forEach name="Name33" ref="textRepeat"/>
      </dgm:layoutNode>
      <dgm:layoutNode name="textaccent4">
        <dgm:alg type="sp"/>
        <dgm:shape xmlns:r="http://schemas.openxmlformats.org/officeDocument/2006/relationships" r:blip="">
          <dgm:adjLst/>
        </dgm:shape>
        <dgm:presOf/>
        <dgm:constrLst/>
        <dgm:forEach name="Name34" ref="accentRepeat"/>
      </dgm:layoutNode>
    </dgm:forEach>
    <dgm:forEach name="Name35" axis="ch" ptType="sibTrans" hideLastTrans="0" st="4" cnt="1">
      <dgm:layoutNode name="image4">
        <dgm:alg type="sp"/>
        <dgm:shape xmlns:r="http://schemas.openxmlformats.org/officeDocument/2006/relationships" r:blip="">
          <dgm:adjLst/>
        </dgm:shape>
        <dgm:presOf/>
        <dgm:constrLst/>
        <dgm:forEach name="Name36" ref="imageRepeat"/>
      </dgm:layoutNode>
      <dgm:layoutNode name="imageaccent4">
        <dgm:alg type="sp"/>
        <dgm:shape xmlns:r="http://schemas.openxmlformats.org/officeDocument/2006/relationships" r:blip="">
          <dgm:adjLst/>
        </dgm:shape>
        <dgm:presOf/>
        <dgm:constrLst/>
        <dgm:forEach name="Name37" ref="accentRepeat"/>
      </dgm:layoutNode>
    </dgm:forEach>
    <dgm:forEach name="Name38" axis="ch" ptType="node" st="5" cnt="1">
      <dgm:layoutNode name="text5">
        <dgm:alg type="sp"/>
        <dgm:shape xmlns:r="http://schemas.openxmlformats.org/officeDocument/2006/relationships" r:blip="">
          <dgm:adjLst/>
        </dgm:shape>
        <dgm:presOf/>
        <dgm:constrLst/>
        <dgm:forEach name="Name39" ref="textRepeat"/>
      </dgm:layoutNode>
      <dgm:layoutNode name="textaccent5">
        <dgm:alg type="sp"/>
        <dgm:shape xmlns:r="http://schemas.openxmlformats.org/officeDocument/2006/relationships" r:blip="">
          <dgm:adjLst/>
        </dgm:shape>
        <dgm:presOf/>
        <dgm:constrLst/>
        <dgm:forEach name="Name40" ref="accentRepeat"/>
      </dgm:layoutNode>
    </dgm:forEach>
    <dgm:forEach name="Name41" axis="ch" ptType="sibTrans" hideLastTrans="0" st="5" cnt="1">
      <dgm:layoutNode name="image5">
        <dgm:alg type="sp"/>
        <dgm:shape xmlns:r="http://schemas.openxmlformats.org/officeDocument/2006/relationships" r:blip="">
          <dgm:adjLst/>
        </dgm:shape>
        <dgm:presOf/>
        <dgm:constrLst/>
        <dgm:forEach name="Name42" ref="imageRepeat"/>
      </dgm:layoutNode>
      <dgm:layoutNode name="imageaccent5">
        <dgm:alg type="sp"/>
        <dgm:shape xmlns:r="http://schemas.openxmlformats.org/officeDocument/2006/relationships" r:blip="">
          <dgm:adjLst/>
        </dgm:shape>
        <dgm:presOf/>
        <dgm:constrLst/>
        <dgm:forEach name="Name43" ref="accentRepeat"/>
      </dgm:layoutNode>
    </dgm:forEach>
    <dgm:forEach name="Name44" axis="ch" ptType="node" st="6" cnt="1">
      <dgm:layoutNode name="text6">
        <dgm:alg type="sp"/>
        <dgm:shape xmlns:r="http://schemas.openxmlformats.org/officeDocument/2006/relationships" r:blip="">
          <dgm:adjLst/>
        </dgm:shape>
        <dgm:presOf/>
        <dgm:constrLst/>
        <dgm:forEach name="Name45" ref="textRepeat"/>
      </dgm:layoutNode>
      <dgm:layoutNode name="textaccent6">
        <dgm:alg type="sp"/>
        <dgm:shape xmlns:r="http://schemas.openxmlformats.org/officeDocument/2006/relationships" r:blip="">
          <dgm:adjLst/>
        </dgm:shape>
        <dgm:presOf/>
        <dgm:constrLst/>
        <dgm:forEach name="Name46" ref="accentRepeat"/>
      </dgm:layoutNode>
    </dgm:forEach>
    <dgm:forEach name="Name47" axis="ch" ptType="sibTrans" hideLastTrans="0" st="6" cnt="1">
      <dgm:layoutNode name="image6">
        <dgm:alg type="sp"/>
        <dgm:shape xmlns:r="http://schemas.openxmlformats.org/officeDocument/2006/relationships" r:blip="">
          <dgm:adjLst/>
        </dgm:shape>
        <dgm:presOf/>
        <dgm:constrLst/>
        <dgm:forEach name="Name48" ref="imageRepeat"/>
      </dgm:layoutNode>
      <dgm:layoutNode name="imageaccent6">
        <dgm:alg type="sp"/>
        <dgm:shape xmlns:r="http://schemas.openxmlformats.org/officeDocument/2006/relationships" r:blip="">
          <dgm:adjLst/>
        </dgm:shape>
        <dgm:presOf/>
        <dgm:constrLst/>
        <dgm:forEach name="Name49" ref="accentRepeat"/>
      </dgm:layoutNode>
    </dgm:forEach>
    <dgm:forEach name="Name50" axis="ch" ptType="node" st="7" cnt="1">
      <dgm:layoutNode name="text7">
        <dgm:alg type="sp"/>
        <dgm:shape xmlns:r="http://schemas.openxmlformats.org/officeDocument/2006/relationships" r:blip="">
          <dgm:adjLst/>
        </dgm:shape>
        <dgm:presOf/>
        <dgm:constrLst/>
        <dgm:forEach name="Name51" ref="textRepeat"/>
      </dgm:layoutNode>
      <dgm:layoutNode name="textaccent7">
        <dgm:alg type="sp"/>
        <dgm:shape xmlns:r="http://schemas.openxmlformats.org/officeDocument/2006/relationships" r:blip="">
          <dgm:adjLst/>
        </dgm:shape>
        <dgm:presOf/>
        <dgm:constrLst/>
        <dgm:forEach name="Name52" ref="accentRepeat"/>
      </dgm:layoutNode>
    </dgm:forEach>
    <dgm:forEach name="Name53" axis="ch" ptType="sibTrans" hideLastTrans="0" st="7" cnt="1">
      <dgm:layoutNode name="image7">
        <dgm:alg type="sp"/>
        <dgm:shape xmlns:r="http://schemas.openxmlformats.org/officeDocument/2006/relationships" r:blip="">
          <dgm:adjLst/>
        </dgm:shape>
        <dgm:presOf/>
        <dgm:constrLst/>
        <dgm:forEach name="Name54" ref="imageRepeat"/>
      </dgm:layoutNode>
      <dgm:layoutNode name="imageaccent7">
        <dgm:alg type="sp"/>
        <dgm:shape xmlns:r="http://schemas.openxmlformats.org/officeDocument/2006/relationships" r:blip="">
          <dgm:adjLst/>
        </dgm:shape>
        <dgm:presOf/>
        <dgm:constrLst/>
        <dgm:forEach name="Name55" ref="accentRepeat"/>
      </dgm:layoutNode>
    </dgm:forEach>
    <dgm:forEach name="Name56" axis="ch" ptType="node" st="8" cnt="1">
      <dgm:layoutNode name="text8">
        <dgm:alg type="sp"/>
        <dgm:shape xmlns:r="http://schemas.openxmlformats.org/officeDocument/2006/relationships" r:blip="">
          <dgm:adjLst/>
        </dgm:shape>
        <dgm:presOf/>
        <dgm:constrLst/>
        <dgm:forEach name="Name57" ref="textRepeat"/>
      </dgm:layoutNode>
      <dgm:layoutNode name="textaccent8">
        <dgm:alg type="sp"/>
        <dgm:shape xmlns:r="http://schemas.openxmlformats.org/officeDocument/2006/relationships" r:blip="">
          <dgm:adjLst/>
        </dgm:shape>
        <dgm:presOf/>
        <dgm:constrLst/>
        <dgm:forEach name="Name58" ref="accentRepeat"/>
      </dgm:layoutNode>
    </dgm:forEach>
    <dgm:forEach name="Name59" axis="ch" ptType="sibTrans" hideLastTrans="0" st="8" cnt="1">
      <dgm:layoutNode name="image8">
        <dgm:alg type="sp"/>
        <dgm:shape xmlns:r="http://schemas.openxmlformats.org/officeDocument/2006/relationships" r:blip="">
          <dgm:adjLst/>
        </dgm:shape>
        <dgm:presOf/>
        <dgm:constrLst/>
        <dgm:forEach name="Name60" ref="imageRepeat"/>
      </dgm:layoutNode>
      <dgm:layoutNode name="imageaccent8">
        <dgm:alg type="sp"/>
        <dgm:shape xmlns:r="http://schemas.openxmlformats.org/officeDocument/2006/relationships" r:blip="">
          <dgm:adjLst/>
        </dgm:shape>
        <dgm:presOf/>
        <dgm:constrLst/>
        <dgm:forEach name="Name61" ref="accentRepeat"/>
      </dgm:layoutNode>
    </dgm:forEach>
    <dgm:forEach name="Name62" axis="ch" ptType="node" st="9" cnt="1">
      <dgm:layoutNode name="text9">
        <dgm:alg type="sp"/>
        <dgm:shape xmlns:r="http://schemas.openxmlformats.org/officeDocument/2006/relationships" r:blip="">
          <dgm:adjLst/>
        </dgm:shape>
        <dgm:presOf/>
        <dgm:constrLst/>
        <dgm:forEach name="Name63" ref="textRepeat"/>
      </dgm:layoutNode>
      <dgm:layoutNode name="textaccent9">
        <dgm:alg type="sp"/>
        <dgm:shape xmlns:r="http://schemas.openxmlformats.org/officeDocument/2006/relationships" r:blip="">
          <dgm:adjLst/>
        </dgm:shape>
        <dgm:presOf/>
        <dgm:constrLst/>
        <dgm:forEach name="Name64" ref="accentRepeat"/>
      </dgm:layoutNode>
    </dgm:forEach>
    <dgm:forEach name="Name65" axis="ch" ptType="sibTrans" hideLastTrans="0" st="9" cnt="1">
      <dgm:layoutNode name="image9">
        <dgm:alg type="sp"/>
        <dgm:shape xmlns:r="http://schemas.openxmlformats.org/officeDocument/2006/relationships" r:blip="">
          <dgm:adjLst/>
        </dgm:shape>
        <dgm:presOf/>
        <dgm:constrLst/>
        <dgm:forEach name="Name66" ref="imageRepeat"/>
      </dgm:layoutNode>
      <dgm:layoutNode name="imageaccent9">
        <dgm:alg type="sp"/>
        <dgm:shape xmlns:r="http://schemas.openxmlformats.org/officeDocument/2006/relationships" r:blip="">
          <dgm:adjLst/>
        </dgm:shape>
        <dgm:presOf/>
        <dgm:constrLst/>
        <dgm:forEach name="Name67" ref="accentRepeat"/>
      </dgm:layoutNode>
    </dgm:forEach>
    <dgm:forEach name="Name68" axis="ch" ptType="node" st="10" cnt="1">
      <dgm:layoutNode name="text10">
        <dgm:alg type="sp"/>
        <dgm:shape xmlns:r="http://schemas.openxmlformats.org/officeDocument/2006/relationships" r:blip="">
          <dgm:adjLst/>
        </dgm:shape>
        <dgm:presOf/>
        <dgm:constrLst/>
        <dgm:forEach name="Name69" ref="textRepeat"/>
      </dgm:layoutNode>
      <dgm:layoutNode name="textaccent10">
        <dgm:alg type="sp"/>
        <dgm:shape xmlns:r="http://schemas.openxmlformats.org/officeDocument/2006/relationships" r:blip="">
          <dgm:adjLst/>
        </dgm:shape>
        <dgm:presOf/>
        <dgm:constrLst/>
        <dgm:forEach name="Name70" ref="accentRepeat"/>
      </dgm:layoutNode>
    </dgm:forEach>
    <dgm:forEach name="Name71" axis="ch" ptType="sibTrans" hideLastTrans="0" st="10" cnt="1">
      <dgm:layoutNode name="image10">
        <dgm:alg type="sp"/>
        <dgm:shape xmlns:r="http://schemas.openxmlformats.org/officeDocument/2006/relationships" r:blip="">
          <dgm:adjLst/>
        </dgm:shape>
        <dgm:presOf/>
        <dgm:constrLst/>
        <dgm:forEach name="Name72" ref="imageRepeat"/>
      </dgm:layoutNode>
      <dgm:layoutNode name="imageaccent10">
        <dgm:alg type="sp"/>
        <dgm:shape xmlns:r="http://schemas.openxmlformats.org/officeDocument/2006/relationships" r:blip="">
          <dgm:adjLst/>
        </dgm:shape>
        <dgm:presOf/>
        <dgm:constrLst/>
        <dgm:forEach name="Name73" ref="accentRepeat"/>
      </dgm:layoutNode>
    </dgm:forEach>
    <dgm:forEach name="Name74" axis="ch" ptType="node" st="11" cnt="1">
      <dgm:layoutNode name="text11">
        <dgm:alg type="sp"/>
        <dgm:shape xmlns:r="http://schemas.openxmlformats.org/officeDocument/2006/relationships" r:blip="">
          <dgm:adjLst/>
        </dgm:shape>
        <dgm:presOf/>
        <dgm:constrLst/>
        <dgm:forEach name="Name75" ref="textRepeat"/>
      </dgm:layoutNode>
      <dgm:layoutNode name="textaccent1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</dgm:forEach>
    <dgm:forEach name="Name77" axis="ch" ptType="sibTrans" hideLastTrans="0" st="11" cnt="1">
      <dgm:layoutNode name="image11">
        <dgm:alg type="sp"/>
        <dgm:shape xmlns:r="http://schemas.openxmlformats.org/officeDocument/2006/relationships" r:blip="">
          <dgm:adjLst/>
        </dgm:shape>
        <dgm:presOf/>
        <dgm:constrLst/>
        <dgm:forEach name="Name78" ref="imageRepeat"/>
      </dgm:layoutNode>
      <dgm:layoutNode name="imageaccent11">
        <dgm:alg type="sp"/>
        <dgm:shape xmlns:r="http://schemas.openxmlformats.org/officeDocument/2006/relationships" r:blip="">
          <dgm:adjLst/>
        </dgm:shape>
        <dgm:presOf/>
        <dgm:constrLst/>
        <dgm:forEach name="Name79" ref="accentRepeat"/>
      </dgm:layoutNode>
    </dgm:forEach>
    <dgm:forEach name="Name80" axis="ch" ptType="node" st="12" cnt="1">
      <dgm:layoutNode name="text12">
        <dgm:alg type="sp"/>
        <dgm:shape xmlns:r="http://schemas.openxmlformats.org/officeDocument/2006/relationships" r:blip="">
          <dgm:adjLst/>
        </dgm:shape>
        <dgm:presOf/>
        <dgm:constrLst/>
        <dgm:forEach name="Name81" ref="textRepeat"/>
      </dgm:layoutNode>
      <dgm:layoutNode name="textaccent12">
        <dgm:alg type="sp"/>
        <dgm:shape xmlns:r="http://schemas.openxmlformats.org/officeDocument/2006/relationships" r:blip="">
          <dgm:adjLst/>
        </dgm:shape>
        <dgm:presOf/>
        <dgm:constrLst/>
        <dgm:forEach name="Name82" ref="accentRepeat"/>
      </dgm:layoutNode>
    </dgm:forEach>
    <dgm:forEach name="Name83" axis="ch" ptType="sibTrans" hideLastTrans="0" st="12" cnt="1">
      <dgm:layoutNode name="image12">
        <dgm:alg type="sp"/>
        <dgm:shape xmlns:r="http://schemas.openxmlformats.org/officeDocument/2006/relationships" r:blip="">
          <dgm:adjLst/>
        </dgm:shape>
        <dgm:presOf/>
        <dgm:constrLst/>
        <dgm:forEach name="Name84" ref="imageRepeat"/>
      </dgm:layoutNode>
      <dgm:layoutNode name="imageaccent12">
        <dgm:alg type="sp"/>
        <dgm:shape xmlns:r="http://schemas.openxmlformats.org/officeDocument/2006/relationships" r:blip="">
          <dgm:adjLst/>
        </dgm:shape>
        <dgm:presOf/>
        <dgm:constrLst/>
        <dgm:forEach name="Name85" ref="accentRepeat"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39FA2C-511A-4852-96D7-714E832499F5}" type="datetimeFigureOut">
              <a:rPr lang="ru-RU" smtClean="0"/>
              <a:t>27.02.2022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B6D93C-F9EA-4574-A56D-C9036E0664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16551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>
  <p:cSld name="Заголовок и два объекта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075" y="227013"/>
            <a:ext cx="7477125" cy="11430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63525" y="1598613"/>
            <a:ext cx="3616325" cy="2171700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032250" y="1598613"/>
            <a:ext cx="3617913" cy="2171700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263525" y="3922713"/>
            <a:ext cx="7386638" cy="2173287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301625" y="6242050"/>
            <a:ext cx="1782763" cy="474663"/>
          </a:xfrm>
        </p:spPr>
        <p:txBody>
          <a:bodyPr/>
          <a:lstStyle>
            <a:lvl1pPr>
              <a:defRPr/>
            </a:lvl1pPr>
          </a:lstStyle>
          <a:p>
            <a:fld id="{6341EBF1-AFA0-4215-ADAA-DC87C0CECB34}" type="datetimeFigureOut">
              <a:rPr lang="ru-RU"/>
              <a:pPr/>
              <a:t>27.02.2022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2257425" y="6248400"/>
            <a:ext cx="3455988" cy="474663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5867400" y="6248400"/>
            <a:ext cx="1755775" cy="474663"/>
          </a:xfrm>
        </p:spPr>
        <p:txBody>
          <a:bodyPr/>
          <a:lstStyle>
            <a:lvl1pPr>
              <a:defRPr/>
            </a:lvl1pPr>
          </a:lstStyle>
          <a:p>
            <a:fld id="{93D1EEFB-C775-425A-9EFC-BEE4D2C85DE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4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3" r:id="rId12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jpeg"/><Relationship Id="rId13" Type="http://schemas.openxmlformats.org/officeDocument/2006/relationships/image" Target="../media/image64.jpeg"/><Relationship Id="rId18" Type="http://schemas.openxmlformats.org/officeDocument/2006/relationships/image" Target="../media/image69.jpeg"/><Relationship Id="rId3" Type="http://schemas.openxmlformats.org/officeDocument/2006/relationships/image" Target="../media/image54.jpeg"/><Relationship Id="rId7" Type="http://schemas.openxmlformats.org/officeDocument/2006/relationships/image" Target="../media/image58.jpeg"/><Relationship Id="rId12" Type="http://schemas.openxmlformats.org/officeDocument/2006/relationships/image" Target="../media/image63.jpeg"/><Relationship Id="rId17" Type="http://schemas.openxmlformats.org/officeDocument/2006/relationships/image" Target="../media/image68.jpeg"/><Relationship Id="rId2" Type="http://schemas.openxmlformats.org/officeDocument/2006/relationships/image" Target="../media/image53.jpeg"/><Relationship Id="rId16" Type="http://schemas.openxmlformats.org/officeDocument/2006/relationships/image" Target="../media/image67.jpeg"/><Relationship Id="rId20" Type="http://schemas.openxmlformats.org/officeDocument/2006/relationships/image" Target="../media/image7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jpeg"/><Relationship Id="rId11" Type="http://schemas.openxmlformats.org/officeDocument/2006/relationships/image" Target="../media/image62.jpeg"/><Relationship Id="rId5" Type="http://schemas.openxmlformats.org/officeDocument/2006/relationships/image" Target="../media/image56.jpeg"/><Relationship Id="rId15" Type="http://schemas.openxmlformats.org/officeDocument/2006/relationships/image" Target="../media/image66.jpeg"/><Relationship Id="rId10" Type="http://schemas.openxmlformats.org/officeDocument/2006/relationships/image" Target="../media/image61.jpeg"/><Relationship Id="rId19" Type="http://schemas.openxmlformats.org/officeDocument/2006/relationships/image" Target="../media/image70.jpeg"/><Relationship Id="rId4" Type="http://schemas.openxmlformats.org/officeDocument/2006/relationships/image" Target="../media/image55.jpeg"/><Relationship Id="rId9" Type="http://schemas.openxmlformats.org/officeDocument/2006/relationships/image" Target="../media/image60.jpeg"/><Relationship Id="rId14" Type="http://schemas.openxmlformats.org/officeDocument/2006/relationships/image" Target="../media/image65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gif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i.ytimg.com/vi/iEVN6hRyChw/maxresdefault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25" t="11527" r="15925" b="2624"/>
          <a:stretch/>
        </p:blipFill>
        <p:spPr bwMode="auto">
          <a:xfrm>
            <a:off x="252248" y="188640"/>
            <a:ext cx="8718331" cy="5881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88640"/>
            <a:ext cx="7203032" cy="4329826"/>
          </a:xfrm>
        </p:spPr>
        <p:txBody>
          <a:bodyPr>
            <a:normAutofit fontScale="90000"/>
          </a:bodyPr>
          <a:lstStyle/>
          <a:p>
            <a:pPr algn="ctr"/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>
                <a:solidFill>
                  <a:schemeClr val="bg1"/>
                </a:solidFill>
              </a:rPr>
              <a:t>«</a:t>
            </a:r>
            <a:r>
              <a:rPr lang="ru-RU" sz="53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Подарок маме».  Изготовление объемного цветка из цветной бумаги в технике </a:t>
            </a:r>
            <a:r>
              <a:rPr lang="ru-RU" sz="53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Квиллинг</a:t>
            </a:r>
            <a:r>
              <a:rPr lang="ru-RU" sz="53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br>
              <a:rPr lang="ru-RU" sz="53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53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http://flowers-buket.com.ua/images/stories/giasint/1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404664"/>
            <a:ext cx="4695825" cy="6096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flowerbank.ru/wp-content/uploads/2012/12/giacinty-posadka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692696"/>
            <a:ext cx="7812360" cy="55802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http://kartinki-cvetov.ru/images/po-cvetam/chernye/chernye-cvety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404664"/>
            <a:ext cx="5860032" cy="58600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83568" y="404664"/>
            <a:ext cx="316835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Квиллинг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увлекательная техника рукоделия, позволяющая из простейшего материала – цветных полосок бумаги создавать оригинальные яркие панно и поделки. Иное её название –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бумагокручение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Связано это с тем, что техника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квиллинг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позволяет создавать объёмные фигурки, плоские и 3D-картины из различных модулей, скрученных из тонких бумажных полос.</a:t>
            </a:r>
          </a:p>
        </p:txBody>
      </p:sp>
      <p:pic>
        <p:nvPicPr>
          <p:cNvPr id="4" name="Рисунок 3" descr="https://www.asusfone.ru/wp-content/uploads/2021/08/giacint-iz-bumagi-svoimi-rukami-68-foto-idej-neobychnyh-bumazhnyh-cvetov-bcf2f32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404664"/>
            <a:ext cx="3456940" cy="259334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0" name="Picture 2" descr="https://pro100hobbi.ru/wp-content/uploads/3/3/c/33cc0fad1c923ac59a027b2384e8af22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2492896"/>
            <a:ext cx="3532797" cy="3944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9491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2212066-1fae9cfa60a003c9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3656" y="332656"/>
            <a:ext cx="8666450" cy="612068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8" name="popup_img" descr="1f7bc3514acf27bd1f3c59b8965f937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87624" y="404664"/>
            <a:ext cx="1905000" cy="1905000"/>
          </a:xfrm>
          <a:noFill/>
          <a:ln/>
        </p:spPr>
      </p:pic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971600" y="2315717"/>
            <a:ext cx="7872363" cy="353943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marL="342900" indent="-342900" algn="ctr"/>
            <a:r>
              <a:rPr lang="ru-RU" sz="2800" b="1" u="sng" dirty="0">
                <a:solidFill>
                  <a:srgbClr val="A50021"/>
                </a:solidFill>
                <a:latin typeface="Times New Roman" pitchFamily="18" charset="0"/>
              </a:rPr>
              <a:t>Правила безопасной работы с клеем</a:t>
            </a:r>
            <a:endParaRPr lang="ru-RU" sz="2800" b="1" dirty="0">
              <a:solidFill>
                <a:srgbClr val="A50021"/>
              </a:solidFill>
              <a:latin typeface="Times New Roman" pitchFamily="18" charset="0"/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ru-RU" sz="2800" b="1" dirty="0" smtClean="0">
                <a:latin typeface="Times New Roman" pitchFamily="18" charset="0"/>
              </a:rPr>
              <a:t>Бери </a:t>
            </a:r>
            <a:r>
              <a:rPr lang="ru-RU" sz="2800" b="1" dirty="0">
                <a:latin typeface="Times New Roman" pitchFamily="18" charset="0"/>
              </a:rPr>
              <a:t>то количество клея, </a:t>
            </a:r>
            <a:r>
              <a:rPr lang="ru-RU" sz="2800" b="1" dirty="0" smtClean="0">
                <a:latin typeface="Times New Roman" pitchFamily="18" charset="0"/>
              </a:rPr>
              <a:t>которое требуется для выполнения работы.</a:t>
            </a:r>
            <a:endParaRPr lang="ru-RU" sz="2800" b="1" dirty="0">
              <a:latin typeface="Times New Roman" pitchFamily="18" charset="0"/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ru-RU" sz="2800" b="1" dirty="0">
                <a:latin typeface="Times New Roman" pitchFamily="18" charset="0"/>
              </a:rPr>
              <a:t>Излишки клея убирай мягкой тряпочкой или салфеткой, осторожно прижимая ее.</a:t>
            </a:r>
          </a:p>
          <a:p>
            <a:pPr marL="514350" indent="-514350" algn="ctr">
              <a:buFont typeface="+mj-lt"/>
              <a:buAutoNum type="arabicPeriod"/>
            </a:pPr>
            <a:r>
              <a:rPr lang="ru-RU" sz="2800" b="1" dirty="0" smtClean="0">
                <a:latin typeface="Times New Roman" pitchFamily="18" charset="0"/>
              </a:rPr>
              <a:t>Закончив </a:t>
            </a:r>
            <a:r>
              <a:rPr lang="ru-RU" sz="2800" b="1" dirty="0">
                <a:latin typeface="Times New Roman" pitchFamily="18" charset="0"/>
              </a:rPr>
              <a:t>работу закрой клей крышкой.</a:t>
            </a:r>
          </a:p>
          <a:p>
            <a:pPr marL="514350" indent="-514350" algn="ctr">
              <a:buFont typeface="+mj-lt"/>
              <a:buAutoNum type="arabicPeriod"/>
            </a:pP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</a:rPr>
              <a:t>Руки после работы хорошо вымой с мылом.</a:t>
            </a:r>
          </a:p>
          <a:p>
            <a:pPr marL="342900" indent="-342900" algn="ctr" eaLnBrk="0" hangingPunct="0"/>
            <a:endParaRPr lang="ru-RU" sz="2800" b="1" dirty="0">
              <a:latin typeface="Times New Roman" pitchFamily="18" charset="0"/>
            </a:endParaRPr>
          </a:p>
        </p:txBody>
      </p:sp>
      <p:sp>
        <p:nvSpPr>
          <p:cNvPr id="1026" name="AutoShape 2" descr="Картинки по запросу клей карандаш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Картинки по запросу клей карандаш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 descr="http://repas96.ru/user_files/eshopimage/tovary/huge/9463150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192" y="404664"/>
            <a:ext cx="2132856" cy="213285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varson.ru/images/NachSchool_jpeg_big/Organizaziya2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/>
          <a:srcRect t="12356" r="2225" b="8089"/>
          <a:stretch/>
        </p:blipFill>
        <p:spPr bwMode="auto">
          <a:xfrm>
            <a:off x="899592" y="733906"/>
            <a:ext cx="7344816" cy="507135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13294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Hp\AppData\Local\Microsoft\Windows\Temporary Internet Files\Content.Word\IMG_6547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907703" y="764705"/>
            <a:ext cx="5544617" cy="51125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9208" y="486688"/>
            <a:ext cx="3754760" cy="2654280"/>
          </a:xfrm>
        </p:spPr>
        <p:txBody>
          <a:bodyPr>
            <a:noAutofit/>
          </a:bodyPr>
          <a:lstStyle/>
          <a:p>
            <a: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Цветная двухсторонняя </a:t>
            </a:r>
            <a: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b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бумага </a:t>
            </a:r>
            <a: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бутона </a:t>
            </a:r>
            <a:b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Зеленая</a:t>
            </a:r>
            <a: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бумага для </a:t>
            </a:r>
            <a: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стебелька </a:t>
            </a:r>
            <a: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листьев  </a:t>
            </a:r>
            <a: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цветка</a:t>
            </a:r>
            <a:b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Карандаш</a:t>
            </a:r>
            <a:b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Линейка</a:t>
            </a:r>
            <a: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Ножницы</a:t>
            </a:r>
            <a:b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</a:t>
            </a:r>
            <a: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Клей</a:t>
            </a:r>
            <a:endParaRPr lang="ru-RU" sz="1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C:\Users\Hp\AppData\Local\Microsoft\Windows\Temporary Internet Files\Content.Word\IMG_6526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68"/>
          <a:stretch/>
        </p:blipFill>
        <p:spPr bwMode="auto">
          <a:xfrm>
            <a:off x="2483768" y="2276872"/>
            <a:ext cx="6192688" cy="40324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Начинаем</a:t>
            </a: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изготавливать стебель цветка. Сгибаем лист зелёной бумаги пополам и вырезаем. Другая часть  пригодится нам  потом для листочков. </a:t>
            </a:r>
          </a:p>
        </p:txBody>
      </p:sp>
      <p:pic>
        <p:nvPicPr>
          <p:cNvPr id="4" name="Рисунок 3" descr="C:\Users\Hp\AppData\Local\Microsoft\Windows\Temporary Internet Files\Content.Word\IMG_6528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59" t="16880" r="27083" b="19445"/>
          <a:stretch/>
        </p:blipFill>
        <p:spPr bwMode="auto">
          <a:xfrm>
            <a:off x="1187624" y="1394482"/>
            <a:ext cx="2952328" cy="208823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C:\Users\Hp\AppData\Local\Microsoft\Windows\Temporary Internet Files\Content.Word\IMG_6527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59" t="3798" r="22152" b="8439"/>
          <a:stretch/>
        </p:blipFill>
        <p:spPr bwMode="auto">
          <a:xfrm>
            <a:off x="1176628" y="3641625"/>
            <a:ext cx="2952328" cy="221009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C:\Users\Hp\AppData\Local\Microsoft\Windows\Temporary Internet Files\Content.Word\IMG_6529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46" r="33815"/>
          <a:stretch/>
        </p:blipFill>
        <p:spPr bwMode="auto">
          <a:xfrm>
            <a:off x="5364088" y="1272158"/>
            <a:ext cx="2962275" cy="44577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23528" y="980728"/>
            <a:ext cx="3744416" cy="50265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200" b="1" dirty="0" smtClean="0"/>
              <a:t>   </a:t>
            </a:r>
            <a:r>
              <a:rPr lang="ru-RU" sz="2800" b="1" dirty="0">
                <a:solidFill>
                  <a:srgbClr val="00206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Мама, мамочка…</a:t>
            </a:r>
          </a:p>
          <a:p>
            <a:pPr algn="ctr">
              <a:buNone/>
            </a:pPr>
            <a:r>
              <a:rPr lang="ru-RU" sz="2800" b="1" dirty="0">
                <a:solidFill>
                  <a:srgbClr val="00206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 Это самый дорогой, близкий,  единственный человек!</a:t>
            </a:r>
          </a:p>
          <a:p>
            <a:pPr algn="ctr">
              <a:buNone/>
            </a:pPr>
            <a:endParaRPr lang="ru-RU" sz="2800" b="1" dirty="0">
              <a:solidFill>
                <a:srgbClr val="00206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ctr">
              <a:buNone/>
            </a:pPr>
            <a:r>
              <a:rPr lang="ru-RU" sz="2800" b="1" dirty="0">
                <a:solidFill>
                  <a:srgbClr val="00206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 Материнская любовь греет нас до старости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3010" name="Picture 2" descr="http://detki-roditeli.ru/wp-content/uploads/2014/06/%D0%BC%D0%B0%D0%BC%D0%B0-%D1%81-%D1%80%D0%B5%D0%B1%D0%B5%D0%BD%D0%BA%D0%BE%D0%B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908720"/>
            <a:ext cx="3744166" cy="2498098"/>
          </a:xfrm>
          <a:prstGeom prst="rect">
            <a:avLst/>
          </a:prstGeom>
          <a:noFill/>
        </p:spPr>
      </p:pic>
      <p:pic>
        <p:nvPicPr>
          <p:cNvPr id="43012" name="Picture 4" descr="http://i1.wp.com/www.mamaschool.com.ua/wp-content/uploads/2014/09/mama-i-rebenok-igraju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8025" y="3717032"/>
            <a:ext cx="3784476" cy="25229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/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Накручиваем</a:t>
            </a: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ее по длине на карандаш и подклеиваем.</a:t>
            </a:r>
          </a:p>
        </p:txBody>
      </p:sp>
      <p:pic>
        <p:nvPicPr>
          <p:cNvPr id="5" name="Рисунок 4" descr="C:\Users\Hp\AppData\Local\Microsoft\Windows\Temporary Internet Files\Content.Word\IMG_6530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41" t="5983" r="22596" b="18162"/>
          <a:stretch/>
        </p:blipFill>
        <p:spPr bwMode="auto">
          <a:xfrm>
            <a:off x="827584" y="1484784"/>
            <a:ext cx="3024336" cy="225095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C:\Users\Hp\AppData\Local\Microsoft\Windows\Temporary Internet Files\Content.Word\IMG_653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782" y="3933056"/>
            <a:ext cx="3011138" cy="194424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Hp\AppData\Local\Microsoft\Windows\Temporary Internet Files\Content.Word\IMG_6533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029806" y="2026978"/>
            <a:ext cx="4608512" cy="35241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/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Приступаем к изготовлению цветка. Делим лист жёлтой или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красной или лиловой  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бумаги на 4 части</a:t>
            </a: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4" name="Рисунок 3" descr="C:\Users\Hp\AppData\Local\Microsoft\Windows\Temporary Internet Files\Content.Word\IMG_6535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06" r="29487" b="6838"/>
          <a:stretch/>
        </p:blipFill>
        <p:spPr bwMode="auto">
          <a:xfrm rot="5400000">
            <a:off x="1871700" y="679539"/>
            <a:ext cx="4752527" cy="626469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/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Разрезаем</a:t>
            </a: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намеченным</a:t>
            </a: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линиям.</a:t>
            </a:r>
          </a:p>
        </p:txBody>
      </p:sp>
      <p:pic>
        <p:nvPicPr>
          <p:cNvPr id="4" name="Рисунок 3" descr="C:\Users\Hp\AppData\Local\Microsoft\Windows\Temporary Internet Files\Content.Word\IMG_6536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76" r="26442" b="2350"/>
          <a:stretch/>
        </p:blipFill>
        <p:spPr bwMode="auto">
          <a:xfrm rot="5400000">
            <a:off x="2608040" y="208386"/>
            <a:ext cx="4359968" cy="691276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Берем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наши</a:t>
            </a: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прямоугольники</a:t>
            </a: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наносим клей на верхний край листа  и склеиваем.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49453" y="1990905"/>
            <a:ext cx="4625045" cy="3468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 descr="C:\Users\Hp\AppData\Local\Microsoft\Windows\Temporary Internet Files\Content.Word\IMG_6538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37" r="3810"/>
          <a:stretch/>
        </p:blipFill>
        <p:spPr bwMode="auto">
          <a:xfrm rot="5400000">
            <a:off x="4167689" y="2036741"/>
            <a:ext cx="4625045" cy="338437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Подобным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образом</a:t>
            </a: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делаем с другими половинками разрезанного листа</a:t>
            </a:r>
          </a:p>
        </p:txBody>
      </p:sp>
      <p:pic>
        <p:nvPicPr>
          <p:cNvPr id="4" name="Рисунок 3" descr="C:\Users\Hp\AppData\Local\Microsoft\Windows\Temporary Internet Files\Content.Word\IMG_6539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14" r="1816" b="12500"/>
          <a:stretch/>
        </p:blipFill>
        <p:spPr bwMode="auto">
          <a:xfrm>
            <a:off x="1259632" y="1412776"/>
            <a:ext cx="6336704" cy="468052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476672"/>
            <a:ext cx="8229600" cy="1143000"/>
          </a:xfr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Делаем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надрезы</a:t>
            </a: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ножницами шириной 1 см со стороны линии сгиба не доходя до края на 1 см.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628800"/>
            <a:ext cx="6840760" cy="4040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/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Накручиваем</a:t>
            </a: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заготовку на стебель, закрепляем клеем.</a:t>
            </a:r>
          </a:p>
        </p:txBody>
      </p:sp>
      <p:pic>
        <p:nvPicPr>
          <p:cNvPr id="5" name="Рисунок 4" descr="C:\Users\Hp\AppData\Local\Microsoft\Windows\Temporary Internet Files\Content.Word\IMG_6541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04" t="2624"/>
          <a:stretch/>
        </p:blipFill>
        <p:spPr bwMode="auto">
          <a:xfrm rot="5400000">
            <a:off x="863587" y="1664803"/>
            <a:ext cx="3816424" cy="345638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C:\Users\Hp\AppData\Local\Microsoft\Windows\Temporary Internet Files\Content.Word\IMG_6542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139950" y="2132857"/>
            <a:ext cx="4752530" cy="345638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Повторяем это с   другими заготовками. Потом распушаем наш гиацинт из бумаги.</a:t>
            </a:r>
          </a:p>
        </p:txBody>
      </p:sp>
      <p:pic>
        <p:nvPicPr>
          <p:cNvPr id="4" name="Рисунок 3" descr="C:\Users\Hp\AppData\Local\Microsoft\Windows\Temporary Internet Files\Content.Word\IMG_6543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519772" y="1088741"/>
            <a:ext cx="4824536" cy="53285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1143000"/>
          </a:xfr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оставшегося кусочка зелёной бумаги вырезаем листочки и приклеиваем к стебельку.</a:t>
            </a:r>
          </a:p>
        </p:txBody>
      </p:sp>
      <p:pic>
        <p:nvPicPr>
          <p:cNvPr id="4" name="Рисунок 3" descr="C:\Users\Hp\AppData\Local\Microsoft\Windows\Temporary Internet Files\Content.Word\IMG_6546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89" b="12234"/>
          <a:stretch/>
        </p:blipFill>
        <p:spPr bwMode="auto">
          <a:xfrm rot="5400000">
            <a:off x="2377752" y="1878832"/>
            <a:ext cx="5036567" cy="396043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/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Берем</a:t>
            </a: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оставшийся лист зеленой бумаги, сгибаем пополам</a:t>
            </a:r>
          </a:p>
        </p:txBody>
      </p:sp>
      <p:pic>
        <p:nvPicPr>
          <p:cNvPr id="5" name="Рисунок 4" descr="C:\Users\Hp\AppData\Local\Microsoft\Windows\Temporary Internet Files\Content.Word\IMG_6544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484784"/>
            <a:ext cx="4962917" cy="41004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8" name="Rectangle 10"/>
          <p:cNvSpPr>
            <a:spLocks noGrp="1" noChangeArrowheads="1"/>
          </p:cNvSpPr>
          <p:nvPr>
            <p:ph type="body" sz="half" idx="3"/>
          </p:nvPr>
        </p:nvSpPr>
        <p:spPr>
          <a:xfrm>
            <a:off x="250825" y="4508500"/>
            <a:ext cx="7386638" cy="2173288"/>
          </a:xfrm>
        </p:spPr>
        <p:txBody>
          <a:bodyPr>
            <a:normAutofit/>
          </a:bodyPr>
          <a:lstStyle/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sz="3600" b="1" dirty="0">
                <a:solidFill>
                  <a:srgbClr val="00206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Во многих странах мира отмечают Международный женский день.</a:t>
            </a:r>
          </a:p>
        </p:txBody>
      </p:sp>
      <p:pic>
        <p:nvPicPr>
          <p:cNvPr id="48143" name="Picture 15" descr="denmateri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2123728" y="332656"/>
            <a:ext cx="4450496" cy="3672408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1143000"/>
          </a:xfr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заготовке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нарисуем</a:t>
            </a: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листья с острыми концами, вырежем и </a:t>
            </a:r>
            <a:r>
              <a:rPr lang="ru-RU" sz="1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наклеем</a:t>
            </a: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стебель </a:t>
            </a:r>
          </a:p>
        </p:txBody>
      </p:sp>
      <p:pic>
        <p:nvPicPr>
          <p:cNvPr id="5" name="Рисунок 4" descr="C:\Users\Hp\AppData\Local\Microsoft\Windows\Temporary Internet Files\Content.Word\IMG_6545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412776"/>
            <a:ext cx="5760640" cy="428067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Вот такой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цветок</a:t>
            </a: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получился!</a:t>
            </a:r>
          </a:p>
        </p:txBody>
      </p:sp>
      <p:pic>
        <p:nvPicPr>
          <p:cNvPr id="4" name="Рисунок 3" descr="C:\Users\Hp\AppData\Local\Microsoft\Windows\Temporary Internet Files\Content.Word\IMG_6546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6" b="12234"/>
          <a:stretch/>
        </p:blipFill>
        <p:spPr bwMode="auto">
          <a:xfrm rot="5400000">
            <a:off x="1907704" y="1865468"/>
            <a:ext cx="4896543" cy="360039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:\Users\Hp\AppData\Local\Microsoft\Windows\Temporary Internet Files\Content.Word\IMG_6547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497723" y="114744"/>
            <a:ext cx="1616075" cy="1616254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Hp\AppData\Local\Microsoft\Windows\Temporary Internet Files\Content.Word\IMG_6527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89" t="8017" r="32278" b="8438"/>
          <a:stretch/>
        </p:blipFill>
        <p:spPr bwMode="auto">
          <a:xfrm rot="5400000">
            <a:off x="1877038" y="1707520"/>
            <a:ext cx="902970" cy="10795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Технологическая карта изготовления цве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тка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технике </a:t>
            </a:r>
            <a:r>
              <a:rPr lang="ru-RU" sz="28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Квиллинг</a:t>
            </a:r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C:\Users\Hp\AppData\Local\Microsoft\Windows\Temporary Internet Files\Content.Word\IMG_6526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08" y="1355543"/>
            <a:ext cx="1556452" cy="1275334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Hp\AppData\Local\Microsoft\Windows\Temporary Internet Files\Content.Word\IMG_6535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06" r="29487" b="6838"/>
          <a:stretch/>
        </p:blipFill>
        <p:spPr bwMode="auto">
          <a:xfrm rot="5400000">
            <a:off x="268996" y="2799012"/>
            <a:ext cx="1069975" cy="125818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 descr="C:\Users\Hp\AppData\Local\Microsoft\Windows\Temporary Internet Files\Content.Word\IMG_6529.jp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46" r="33815"/>
          <a:stretch/>
        </p:blipFill>
        <p:spPr bwMode="auto">
          <a:xfrm rot="5400000">
            <a:off x="3269452" y="1515432"/>
            <a:ext cx="908369" cy="145827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Рисунок 11" descr="C:\Users\Hp\AppData\Local\Microsoft\Windows\Temporary Internet Files\Content.Word\IMG_6531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5097" y="1798576"/>
            <a:ext cx="1256267" cy="9029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C:\Users\Hp\AppData\Local\Microsoft\Windows\Temporary Internet Files\Content.Word\IMG_6533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3124" y="1829313"/>
            <a:ext cx="1439545" cy="9029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C:\Users\Hp\AppData\Local\Microsoft\Windows\Temporary Internet Files\Content.Word\IMG_6536.jpg"/>
          <p:cNvPicPr/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22" t="-3732" r="28661" b="2878"/>
          <a:stretch/>
        </p:blipFill>
        <p:spPr bwMode="auto">
          <a:xfrm rot="5400000">
            <a:off x="1805734" y="2787708"/>
            <a:ext cx="1079500" cy="137260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5" name="Рисунок 14" descr="C:\Users\Hp\AppData\Local\Microsoft\Windows\Temporary Internet Files\Content.Word\IMG_6537.jpg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2479" y="3007695"/>
            <a:ext cx="1413898" cy="10522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Рисунок 15" descr="C:\Users\Hp\AppData\Local\Microsoft\Windows\Temporary Internet Files\Content.Word\IMG_6538.jpg"/>
          <p:cNvPicPr/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37" r="3810"/>
          <a:stretch/>
        </p:blipFill>
        <p:spPr bwMode="auto">
          <a:xfrm>
            <a:off x="4587667" y="2934261"/>
            <a:ext cx="1298195" cy="105703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7" name="Рисунок 16" descr="C:\Users\Hp\AppData\Local\Microsoft\Windows\Temporary Internet Files\Content.Word\IMG_6539.jpg"/>
          <p:cNvPicPr/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14" r="1816" b="12500"/>
          <a:stretch/>
        </p:blipFill>
        <p:spPr bwMode="auto">
          <a:xfrm>
            <a:off x="5946541" y="2913545"/>
            <a:ext cx="1439545" cy="106179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8" name="Рисунок 17" descr="C:\Users\Hp\AppData\Local\Microsoft\Windows\Temporary Internet Files\Content.Word\IMG_6540.jpg"/>
          <p:cNvPicPr/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5" t="13830" r="10638" b="13830"/>
          <a:stretch/>
        </p:blipFill>
        <p:spPr bwMode="auto">
          <a:xfrm>
            <a:off x="7611071" y="2904692"/>
            <a:ext cx="1389380" cy="10795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9" name="Рисунок 18" descr="C:\Users\Hp\AppData\Local\Microsoft\Windows\Temporary Internet Files\Content.Word\IMG_6541.jpg"/>
          <p:cNvPicPr/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04" t="2624"/>
          <a:stretch/>
        </p:blipFill>
        <p:spPr bwMode="auto">
          <a:xfrm rot="5400000">
            <a:off x="332085" y="4078036"/>
            <a:ext cx="1079500" cy="14033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0" name="Рисунок 19" descr="C:\Users\Hp\AppData\Local\Microsoft\Windows\Temporary Internet Files\Content.Word\IMG_6542.jpg"/>
          <p:cNvPicPr/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836666" y="4220344"/>
            <a:ext cx="1079501" cy="1079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Рисунок 20" descr="C:\Users\Hp\AppData\Local\Microsoft\Windows\Temporary Internet Files\Content.Word\IMG_6543.jpg"/>
          <p:cNvPicPr/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306937" y="4019115"/>
            <a:ext cx="1059884" cy="1501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Рисунок 21" descr="C:\Users\Hp\AppData\Local\Microsoft\Windows\Temporary Internet Files\Content.Word\IMG_6544.jpg"/>
          <p:cNvPicPr/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4522" y="4220343"/>
            <a:ext cx="1491724" cy="1099118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Рисунок 22" descr="C:\Users\Hp\AppData\Local\Microsoft\Windows\Temporary Internet Files\Content.Word\IMG_6545.jpg"/>
          <p:cNvPicPr/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1668" y="4239961"/>
            <a:ext cx="1434123" cy="1059884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Рисунок 23" descr="C:\Users\Hp\AppData\Local\Microsoft\Windows\Temporary Internet Files\Content.Word\IMG_6546.jpg"/>
          <p:cNvPicPr/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6" b="12234"/>
          <a:stretch/>
        </p:blipFill>
        <p:spPr bwMode="auto">
          <a:xfrm rot="5400000">
            <a:off x="7267187" y="4583845"/>
            <a:ext cx="2069364" cy="138159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6" name="Рисунок 25" descr="C:\Users\Hp\AppData\Local\Microsoft\Windows\Temporary Internet Files\Content.Word\IMG_6530.jpg"/>
          <p:cNvPicPr/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41" t="5983" r="22596" b="18162"/>
          <a:stretch/>
        </p:blipFill>
        <p:spPr bwMode="auto">
          <a:xfrm>
            <a:off x="4549901" y="1801877"/>
            <a:ext cx="1414145" cy="89078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655240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39552" y="188640"/>
            <a:ext cx="8229600" cy="4525963"/>
          </a:xfr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>
              <a:spcBef>
                <a:spcPct val="0"/>
              </a:spcBef>
              <a:buNone/>
            </a:pPr>
            <a:r>
              <a:rPr lang="ru-RU" sz="3600" b="1" dirty="0">
                <a:solidFill>
                  <a:srgbClr val="00206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Уборка рабочего места.</a:t>
            </a:r>
          </a:p>
          <a:p>
            <a:pPr algn="ctr">
              <a:spcBef>
                <a:spcPct val="0"/>
              </a:spcBef>
              <a:buNone/>
            </a:pPr>
            <a:r>
              <a:rPr lang="ru-RU" sz="3600" b="1" dirty="0">
                <a:solidFill>
                  <a:srgbClr val="00206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1. Собери со стола и с пола  мусор.</a:t>
            </a:r>
          </a:p>
          <a:p>
            <a:pPr algn="ctr">
              <a:spcBef>
                <a:spcPct val="0"/>
              </a:spcBef>
              <a:buNone/>
            </a:pPr>
            <a:r>
              <a:rPr lang="ru-RU" sz="3600" b="1" dirty="0">
                <a:solidFill>
                  <a:srgbClr val="00206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2. Выброси в мусор. </a:t>
            </a:r>
          </a:p>
          <a:p>
            <a:pPr algn="ctr">
              <a:spcBef>
                <a:spcPct val="0"/>
              </a:spcBef>
              <a:buNone/>
            </a:pPr>
            <a:r>
              <a:rPr lang="ru-RU" sz="3600" b="1" dirty="0">
                <a:solidFill>
                  <a:srgbClr val="00206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3. Тщательно вытри руки салфеткой.</a:t>
            </a:r>
          </a:p>
          <a:p>
            <a:pPr algn="ctr">
              <a:spcBef>
                <a:spcPct val="0"/>
              </a:spcBef>
              <a:buNone/>
            </a:pPr>
            <a:r>
              <a:rPr lang="ru-RU" sz="3600" b="1" dirty="0">
                <a:solidFill>
                  <a:srgbClr val="00206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4.  Все принадлежности убери </a:t>
            </a:r>
          </a:p>
          <a:p>
            <a:pPr algn="ctr">
              <a:spcBef>
                <a:spcPct val="0"/>
              </a:spcBef>
              <a:buNone/>
            </a:pPr>
            <a:endParaRPr lang="ru-RU" sz="3600" b="1" dirty="0">
              <a:solidFill>
                <a:srgbClr val="00206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1133939558"/>
              </p:ext>
            </p:extLst>
          </p:nvPr>
        </p:nvGraphicFramePr>
        <p:xfrm>
          <a:off x="683568" y="620688"/>
          <a:ext cx="7776864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40802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6" descr="C:\Users\1\Desktop\презентация к занятию по математике\0018-047-Monotipija-predmetnaja-risovanie-tsvetov-guashevymi-kraskam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88" y="0"/>
            <a:ext cx="9117012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2" descr="b39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936725">
            <a:off x="141649" y="5330296"/>
            <a:ext cx="1493837" cy="151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179512" y="1556792"/>
            <a:ext cx="3816424" cy="2899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>
              <a:spcBef>
                <a:spcPct val="20000"/>
              </a:spcBef>
              <a:defRPr/>
            </a:pPr>
            <a:r>
              <a:rPr lang="ru-RU" sz="2400" b="1" dirty="0">
                <a:solidFill>
                  <a:srgbClr val="00206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Весной, как только начинают</a:t>
            </a:r>
          </a:p>
          <a:p>
            <a:pPr marL="342900" lvl="0" indent="-342900" algn="ctr">
              <a:spcBef>
                <a:spcPct val="20000"/>
              </a:spcBef>
              <a:defRPr/>
            </a:pPr>
            <a:r>
              <a:rPr lang="ru-RU" sz="2400" b="1" dirty="0">
                <a:solidFill>
                  <a:srgbClr val="00206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Дожди лить тёплые с небес,</a:t>
            </a:r>
          </a:p>
          <a:p>
            <a:pPr marL="342900" lvl="0" indent="-342900" algn="ctr">
              <a:spcBef>
                <a:spcPct val="20000"/>
              </a:spcBef>
              <a:defRPr/>
            </a:pPr>
            <a:r>
              <a:rPr lang="ru-RU" sz="2400" b="1" dirty="0">
                <a:solidFill>
                  <a:srgbClr val="00206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Свои он кудри распускает</a:t>
            </a:r>
          </a:p>
          <a:p>
            <a:pPr marL="342900" lvl="0" indent="-342900" algn="ctr">
              <a:spcBef>
                <a:spcPct val="20000"/>
              </a:spcBef>
              <a:defRPr/>
            </a:pPr>
            <a:r>
              <a:rPr lang="ru-RU" sz="2400" b="1" dirty="0">
                <a:solidFill>
                  <a:srgbClr val="00206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И чудный запах льёт окрест.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6500" y="1290426"/>
            <a:ext cx="4464496" cy="51412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 descr="B_Fly1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39952" y="188640"/>
            <a:ext cx="2116137" cy="178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39160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greendomik.ru/images/giac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836712"/>
            <a:ext cx="4448958" cy="525658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23528" y="548680"/>
            <a:ext cx="345638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Цветок любви, счастья, верности.                А у себя на Родине, в Средиземноморье, гиацинт – это цветок дождя (так переводится с греческого название рода гиацинт)</a:t>
            </a:r>
          </a:p>
        </p:txBody>
      </p:sp>
    </p:spTree>
    <p:extLst>
      <p:ext uri="{BB962C8B-B14F-4D97-AF65-F5344CB8AC3E}">
        <p14:creationId xmlns:p14="http://schemas.microsoft.com/office/powerpoint/2010/main" val="407554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69" y="0"/>
            <a:ext cx="91201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107504" y="332656"/>
            <a:ext cx="8229600" cy="1143000"/>
          </a:xfrm>
        </p:spPr>
        <p:txBody>
          <a:bodyPr>
            <a:normAutofit fontScale="90000"/>
          </a:bodyPr>
          <a:lstStyle/>
          <a:p>
            <a:pPr lvl="0" algn="ctr" eaLnBrk="1" hangingPunct="1">
              <a:defRPr/>
            </a:pPr>
            <a:r>
              <a:rPr lang="ru-RU" sz="4000" b="1" i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4000" b="1" i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Гиацинт- цветок </a:t>
            </a:r>
            <a:r>
              <a:rPr lang="ru-RU" sz="4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необычной </a:t>
            </a:r>
            <a:r>
              <a:rPr lang="ru-RU" sz="4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красоты</a:t>
            </a:r>
            <a:r>
              <a:rPr lang="ru-RU" sz="53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  <a:ea typeface="+mn-ea"/>
                <a:cs typeface="Arial" charset="0"/>
              </a:rPr>
              <a:t/>
            </a:r>
            <a:br>
              <a:rPr lang="ru-RU" sz="53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  <a:ea typeface="+mn-ea"/>
                <a:cs typeface="Arial" charset="0"/>
              </a:rPr>
            </a:br>
            <a:endParaRPr lang="ru-RU" sz="5300" dirty="0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4808538"/>
            <a:ext cx="8208963" cy="2049462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Гиацинты одними из первых распускаются в саду в самом начале сезона и радуют нас яркими и необычайно душистыми цветами</a:t>
            </a:r>
            <a:r>
              <a:rPr lang="ru-RU" b="1" i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pic>
        <p:nvPicPr>
          <p:cNvPr id="21509" name="Picture 5" descr="hyacinth_theme-202365-123060910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56946" y="1340767"/>
            <a:ext cx="5688632" cy="33621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0172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12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5" descr="C:\Users\1\Desktop\презентация к занятию по математике\0018-047-Monotipija-predmetnaja-risovanie-tsvetov-guashevymi-kraskam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340" y="-1270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2"/>
          <p:cNvSpPr>
            <a:spLocks noGrp="1"/>
          </p:cNvSpPr>
          <p:nvPr>
            <p:ph type="title"/>
          </p:nvPr>
        </p:nvSpPr>
        <p:spPr>
          <a:xfrm>
            <a:off x="1331640" y="0"/>
            <a:ext cx="5976664" cy="1224136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4800" b="1" dirty="0">
                <a:solidFill>
                  <a:srgbClr val="00206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Бал цветов</a:t>
            </a:r>
          </a:p>
        </p:txBody>
      </p:sp>
      <p:sp>
        <p:nvSpPr>
          <p:cNvPr id="5123" name="Текст 4"/>
          <p:cNvSpPr>
            <a:spLocks noGrp="1"/>
          </p:cNvSpPr>
          <p:nvPr>
            <p:ph type="body" sz="half" idx="2"/>
          </p:nvPr>
        </p:nvSpPr>
        <p:spPr>
          <a:xfrm>
            <a:off x="640642" y="1268760"/>
            <a:ext cx="3933056" cy="5128444"/>
          </a:xfrm>
        </p:spPr>
        <p:txBody>
          <a:bodyPr>
            <a:normAutofit fontScale="92500" lnSpcReduction="10000"/>
          </a:bodyPr>
          <a:lstStyle/>
          <a:p>
            <a:pPr algn="ctr" eaLnBrk="1" hangingPunct="1">
              <a:defRPr/>
            </a:pPr>
            <a:r>
              <a:rPr lang="ru-RU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Я выйду в сад навстречу утру</a:t>
            </a:r>
            <a:br>
              <a:rPr lang="ru-RU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И буду ждать приход весны .</a:t>
            </a:r>
            <a:br>
              <a:rPr lang="ru-RU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Она нечаянно ворвётся ,</a:t>
            </a:r>
            <a:br>
              <a:rPr lang="ru-RU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Вся в изумрудах и шелках ,</a:t>
            </a:r>
            <a:br>
              <a:rPr lang="ru-RU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Лучами праздничного солнца</a:t>
            </a:r>
            <a:br>
              <a:rPr lang="ru-RU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На лицах , в небе и в стихах .</a:t>
            </a:r>
            <a:br>
              <a:rPr lang="ru-RU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А в глубине дорожек сада ,</a:t>
            </a:r>
            <a:br>
              <a:rPr lang="ru-RU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Вдруг гиацинты расцветут .</a:t>
            </a:r>
            <a:br>
              <a:rPr lang="ru-RU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Лиловым , </a:t>
            </a:r>
            <a:r>
              <a:rPr lang="ru-RU" sz="2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розовым</a:t>
            </a:r>
            <a:r>
              <a:rPr lang="ru-RU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и белым</a:t>
            </a:r>
            <a:br>
              <a:rPr lang="ru-RU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Газон атласный разошьют .</a:t>
            </a:r>
            <a:br>
              <a:rPr lang="ru-RU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Листочки копья вверх поднимут :</a:t>
            </a:r>
            <a:br>
              <a:rPr lang="ru-RU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Парадный караул готов !</a:t>
            </a:r>
            <a:br>
              <a:rPr lang="ru-RU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И гиацинты менуэтом</a:t>
            </a:r>
            <a:br>
              <a:rPr lang="ru-RU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Откроют вешний бал цветов </a:t>
            </a:r>
            <a:r>
              <a:rPr lang="ru-RU" sz="2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!</a:t>
            </a:r>
            <a:r>
              <a:rPr lang="ru-RU" sz="1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/>
            </a:r>
            <a:br>
              <a:rPr lang="ru-RU" sz="1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</a:br>
            <a:r>
              <a:rPr lang="ru-RU" sz="1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/>
            </a:r>
            <a:br>
              <a:rPr lang="ru-RU" sz="1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</a:br>
            <a:r>
              <a:rPr lang="ru-RU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/>
            </a:r>
            <a:br>
              <a:rPr lang="ru-RU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</a:br>
            <a:r>
              <a:rPr lang="en-US" sz="1600" dirty="0" smtClean="0"/>
              <a:t> </a:t>
            </a:r>
            <a:endParaRPr lang="ru-RU" sz="1600" dirty="0" smtClean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124744"/>
            <a:ext cx="3888780" cy="551424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26753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12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greendomik.ru/images/giac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692696"/>
            <a:ext cx="5476875" cy="54768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830</TotalTime>
  <Words>361</Words>
  <Application>Microsoft Office PowerPoint</Application>
  <PresentationFormat>Экран (4:3)</PresentationFormat>
  <Paragraphs>41</Paragraphs>
  <Slides>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Открытая</vt:lpstr>
      <vt:lpstr> «Подарок маме».  Изготовление объемного цветка из цветной бумаги в технике Квиллинг»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Гиацинт- цветок необычной красоты </vt:lpstr>
      <vt:lpstr>Бал цветов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1. Цветная двухсторонняя         бумага для бутона  2. Зеленая бумага для      стебелька и листьев  цветка 3. Карандаш 4. Линейка 5. Ножницы 6. Клей</vt:lpstr>
      <vt:lpstr> Начинаем изготавливать стебель цветка. Сгибаем лист зелёной бумаги пополам и вырезаем. Другая часть  пригодится нам  потом для листочков. </vt:lpstr>
      <vt:lpstr>Накручиваем ее по длине на карандаш и подклеиваем.</vt:lpstr>
      <vt:lpstr>Приступаем к изготовлению цветка. Делим лист жёлтой или красной или лиловой   бумаги на 4 части.</vt:lpstr>
      <vt:lpstr>Разрезаем по намеченным линиям.</vt:lpstr>
      <vt:lpstr>Берем наши прямоугольники, наносим клей на верхний край листа  и склеиваем.</vt:lpstr>
      <vt:lpstr>Подобным образом делаем с другими половинками разрезанного листа</vt:lpstr>
      <vt:lpstr>Делаем надрезы ножницами шириной 1 см со стороны линии сгиба не доходя до края на 1 см.</vt:lpstr>
      <vt:lpstr>Накручиваем заготовку на стебель, закрепляем клеем.</vt:lpstr>
      <vt:lpstr>Повторяем это с   другими заготовками. Потом распушаем наш гиацинт из бумаги.</vt:lpstr>
      <vt:lpstr>Из оставшегося кусочка зелёной бумаги вырезаем листочки и приклеиваем к стебельку.</vt:lpstr>
      <vt:lpstr>Берем оставшийся лист зеленой бумаги, сгибаем пополам</vt:lpstr>
      <vt:lpstr>На заготовке нарисуем листья с острыми концами, вырежем и наклеем на стебель </vt:lpstr>
      <vt:lpstr>Вот такой цветок получился!</vt:lpstr>
      <vt:lpstr>Технологическая карта изготовления цветка в технике Квиллинг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Hp</dc:creator>
  <cp:lastModifiedBy>Hp</cp:lastModifiedBy>
  <cp:revision>57</cp:revision>
  <dcterms:modified xsi:type="dcterms:W3CDTF">2022-02-27T11:14:38Z</dcterms:modified>
</cp:coreProperties>
</file>