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6" r:id="rId5"/>
    <p:sldId id="263" r:id="rId6"/>
    <p:sldId id="267" r:id="rId7"/>
    <p:sldId id="268" r:id="rId8"/>
    <p:sldId id="269" r:id="rId9"/>
    <p:sldId id="264" r:id="rId10"/>
    <p:sldId id="265" r:id="rId11"/>
    <p:sldId id="272" r:id="rId12"/>
    <p:sldId id="273" r:id="rId13"/>
    <p:sldId id="275" r:id="rId14"/>
    <p:sldId id="274" r:id="rId15"/>
    <p:sldId id="271" r:id="rId16"/>
    <p:sldId id="27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62" autoAdjust="0"/>
    <p:restoredTop sz="94660"/>
  </p:normalViewPr>
  <p:slideViewPr>
    <p:cSldViewPr snapToGrid="0">
      <p:cViewPr varScale="1">
        <p:scale>
          <a:sx n="59" d="100"/>
          <a:sy n="59" d="100"/>
        </p:scale>
        <p:origin x="60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08D6C5D-AF18-42FB-98DD-084EB14DA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C384609-47B3-4EFF-ACE5-DFA40891DC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EF3C004-9842-40A1-9954-938DDE3FE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B226A-CEEF-45CF-82E5-A3560ED73672}" type="datetimeFigureOut">
              <a:rPr lang="ru-RU" smtClean="0"/>
              <a:pPr/>
              <a:t>27.06.2023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BC614C2-A4F5-4FE6-8C35-DB7381117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81C9486-34DB-42ED-A772-09413EC3A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F9E69-7823-43CD-AACB-F46C2765C3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406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861E93B-7371-4D39-B55D-DEAB0952F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7BAAE517-8ECB-4689-BAC6-15BDC6DD96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4996DCA-0935-4399-8720-3F200F7EF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B226A-CEEF-45CF-82E5-A3560ED73672}" type="datetimeFigureOut">
              <a:rPr lang="ru-RU" smtClean="0"/>
              <a:pPr/>
              <a:t>27.06.2023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BDE49A5-38FD-483A-B9B5-F9611E7D1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54E73FD-5020-40E7-A16D-DB6A6569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F9E69-7823-43CD-AACB-F46C2765C3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68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67890888-2EC7-4E53-8E69-343355E5B0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5116762E-74A6-47E6-92AE-CDDD4D8227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C763D06-22E3-4551-8AA8-81B6B582A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B226A-CEEF-45CF-82E5-A3560ED73672}" type="datetimeFigureOut">
              <a:rPr lang="ru-RU" smtClean="0"/>
              <a:pPr/>
              <a:t>27.06.2023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33A80-BB04-4D99-AE8B-94A4B6811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DC63F57-1417-47AE-B03C-B111BA2F4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F9E69-7823-43CD-AACB-F46C2765C3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662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734F48-F0B8-4732-96D0-8D00DDECC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E66EA73-6A43-44A2-B3B1-300BC9B124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4080055-D845-4C64-81EE-C448EC592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B226A-CEEF-45CF-82E5-A3560ED73672}" type="datetimeFigureOut">
              <a:rPr lang="ru-RU" smtClean="0"/>
              <a:pPr/>
              <a:t>27.06.2023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8D3C33F-243C-4597-8E15-E989F8C55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D250FEE-6134-4DCC-875D-3C03DF636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F9E69-7823-43CD-AACB-F46C2765C3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717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980D31B-1BC6-40ED-83A5-334E6421B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4254A3A-9C95-49A9-96A5-C06D3AABDA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B28C20A-EF5E-482F-88E0-ABB4D9827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B226A-CEEF-45CF-82E5-A3560ED73672}" type="datetimeFigureOut">
              <a:rPr lang="ru-RU" smtClean="0"/>
              <a:pPr/>
              <a:t>27.06.2023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F28B7DA-1EBB-40F9-AC18-D5C9F4969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614B67E-EB9B-4839-B3AC-BC790367E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F9E69-7823-43CD-AACB-F46C2765C3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880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34BCCC-1F14-4390-93C4-19E45D34E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2F5CBDF-3F9D-4B52-B5B0-3DB12F33F7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E43301A-D51D-418C-A0BB-199F5F1317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C328DFF-1182-49AC-B26F-C8568DBF7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B226A-CEEF-45CF-82E5-A3560ED73672}" type="datetimeFigureOut">
              <a:rPr lang="ru-RU" smtClean="0"/>
              <a:pPr/>
              <a:t>27.06.2023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472316C2-D410-48A2-8EEE-D4ECDC781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18DA7225-E39A-48F9-8BE0-FA0B936F9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F9E69-7823-43CD-AACB-F46C2765C3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564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A91000D-3D1B-49F6-89B9-EE3F2B18D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C7B4E1F-7C97-4B4E-A2EB-DBEB265D9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C4004FA-3FD0-4F5D-96F0-D21E35A9FB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151FF8E6-7D3A-4699-836E-D064F7065C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2D12744-29E7-47B8-A406-5BEF64ACAA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1801EBF4-EDA3-4817-828D-D3DC5A842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B226A-CEEF-45CF-82E5-A3560ED73672}" type="datetimeFigureOut">
              <a:rPr lang="ru-RU" smtClean="0"/>
              <a:pPr/>
              <a:t>27.06.2023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56AC5F9A-3F46-4B31-92A1-CF87F3D63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D0F67686-23A4-46F7-BDC5-AD585FD55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F9E69-7823-43CD-AACB-F46C2765C3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530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F058E58-6C1E-4A52-989F-E6FAFB2AC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07CD345A-8C13-41AC-934F-9EEA3221A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B226A-CEEF-45CF-82E5-A3560ED73672}" type="datetimeFigureOut">
              <a:rPr lang="ru-RU" smtClean="0"/>
              <a:pPr/>
              <a:t>27.06.2023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2B91BEF8-8DFA-4954-860B-0EAF1BD0A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EC2D7367-36FF-4EDF-B207-BB9449D31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F9E69-7823-43CD-AACB-F46C2765C3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166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FE337B8-28DA-4ED6-9763-BA84EB253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B226A-CEEF-45CF-82E5-A3560ED73672}" type="datetimeFigureOut">
              <a:rPr lang="ru-RU" smtClean="0"/>
              <a:pPr/>
              <a:t>27.06.2023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CB260AEA-B993-4D4D-A2B3-799BBCB82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B948CEF-B64E-43B0-A81C-D135231DC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F9E69-7823-43CD-AACB-F46C2765C3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0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BCA4B42-53BE-476F-9E5B-DB66264DC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6B9A8CB-7C84-450C-A106-DD8E76FC10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BFF6BA-EC61-41BE-9333-347791801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B070FC29-7072-4A3F-AECF-704C97CE1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B226A-CEEF-45CF-82E5-A3560ED73672}" type="datetimeFigureOut">
              <a:rPr lang="ru-RU" smtClean="0"/>
              <a:pPr/>
              <a:t>27.06.2023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7B3A60DF-3FC4-44F6-A273-178E5E555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DCD0CDCB-A894-4311-9A81-CADEF981C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F9E69-7823-43CD-AACB-F46C2765C3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100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6AB93B-17E7-458F-B537-1979CEBA0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0E0E2857-A929-46F7-B993-A4D8F80F78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7AD8689-CE0E-45F6-998A-E58E2BDBFA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B40492F6-203A-428D-9F42-45873BC6C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B226A-CEEF-45CF-82E5-A3560ED73672}" type="datetimeFigureOut">
              <a:rPr lang="ru-RU" smtClean="0"/>
              <a:pPr/>
              <a:t>27.06.2023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4D8C8B3-9420-448F-A733-365912D1F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A517DA4-BC51-4044-AFFA-5A5BD9F50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F9E69-7823-43CD-AACB-F46C2765C3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933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70004E8-B7C2-4047-A761-4A235F028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2CA0427-CFB9-40BC-B4A8-FAABBAFE4C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00423C6-AE91-4C90-AF2A-FC2DCEA093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B226A-CEEF-45CF-82E5-A3560ED73672}" type="datetimeFigureOut">
              <a:rPr lang="ru-RU" smtClean="0"/>
              <a:pPr/>
              <a:t>27.06.2023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83DD891-6D02-460C-95A7-73FAB8FB07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CE778F9-C12D-4EEA-9068-5B5D0FCC23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F9E69-7823-43CD-AACB-F46C2765C3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52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2.pn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55602" y="0"/>
            <a:ext cx="1462087" cy="1085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524000" y="2279046"/>
            <a:ext cx="9144000" cy="1148900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жизнь упаковки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9250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ADC1B71D-0C7F-4A24-8736-DC9FDE3661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577" y="159331"/>
            <a:ext cx="4115789" cy="65393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FE1602C-EB64-4C7E-84E3-45335BC08B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03222"/>
            <a:ext cx="4040830" cy="66524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29913" y="0"/>
            <a:ext cx="1462087" cy="1085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89722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29913" y="0"/>
            <a:ext cx="1462087" cy="1085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7323"/>
            <a:ext cx="3224425" cy="4299233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70880"/>
            <a:ext cx="7356143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же я сделала картину 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полиэтиленовых пакетов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1189" y="1334351"/>
            <a:ext cx="3423882" cy="456517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467" y="2363704"/>
            <a:ext cx="3370722" cy="44942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4"/>
          <a:stretch/>
        </p:blipFill>
        <p:spPr>
          <a:xfrm>
            <a:off x="7984561" y="4285397"/>
            <a:ext cx="4207439" cy="257260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29913" y="0"/>
            <a:ext cx="1462087" cy="1085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«Экологический вернисаж»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318" y="1381814"/>
            <a:ext cx="3368047" cy="44907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1356" y="2523808"/>
            <a:ext cx="3250644" cy="43341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866" y="2667665"/>
            <a:ext cx="3184940" cy="42465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9" y="1325563"/>
            <a:ext cx="2844260" cy="3792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928" y="0"/>
            <a:ext cx="12192000" cy="6858000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29913" y="0"/>
            <a:ext cx="1462087" cy="1085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367877" y="94491"/>
            <a:ext cx="66615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«Экологический вернисаж»</a:t>
            </a:r>
            <a:endParaRPr lang="ru-RU" sz="4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4" t="6169"/>
          <a:stretch/>
        </p:blipFill>
        <p:spPr>
          <a:xfrm>
            <a:off x="0" y="896868"/>
            <a:ext cx="4526714" cy="34332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848" y="1085850"/>
            <a:ext cx="4731224" cy="35484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387" y="3302470"/>
            <a:ext cx="4740707" cy="355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2589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7" t="14678" r="6567" b="9948"/>
          <a:stretch/>
        </p:blipFill>
        <p:spPr>
          <a:xfrm rot="16200000">
            <a:off x="303937" y="1313082"/>
            <a:ext cx="4462818" cy="49423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4533" y="6105612"/>
            <a:ext cx="412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Маковое поле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8" t="5246" r="15522" b="8519"/>
          <a:stretch/>
        </p:blipFill>
        <p:spPr>
          <a:xfrm rot="16200000">
            <a:off x="4838635" y="524580"/>
            <a:ext cx="4452820" cy="46383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24737" y="5070167"/>
            <a:ext cx="1280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29913" y="0"/>
            <a:ext cx="1462087" cy="1085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6" t="19403" r="34699" b="11145"/>
          <a:stretch/>
        </p:blipFill>
        <p:spPr>
          <a:xfrm rot="10800000">
            <a:off x="8829159" y="1235999"/>
            <a:ext cx="3362841" cy="495202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0" y="6988"/>
            <a:ext cx="803853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«Экологический вернисаж»</a:t>
            </a:r>
            <a:endParaRPr lang="ru-RU" sz="4400" dirty="0"/>
          </a:p>
        </p:txBody>
      </p:sp>
      <p:sp>
        <p:nvSpPr>
          <p:cNvPr id="13" name="TextBox 12"/>
          <p:cNvSpPr txBox="1"/>
          <p:nvPr/>
        </p:nvSpPr>
        <p:spPr>
          <a:xfrm>
            <a:off x="9214041" y="6188023"/>
            <a:ext cx="2593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диночество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96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764275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02754"/>
            <a:ext cx="8734567" cy="5843706"/>
          </a:xfrm>
          <a:noFill/>
          <a:ln>
            <a:noFill/>
          </a:ln>
        </p:spPr>
        <p:txBody>
          <a:bodyPr>
            <a:normAutofit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своего проекта мы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убедились,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полиэтиленовые пакеты вредны для окружающей среды. Важной экологической проблемой является огромное производство полиэтилена и минимальные сроки его использования.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Мы можем использовать их повторно в повседневной жизни, изготавливая из них предметы интерьера,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подарки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аксессуары и другие предметы, необходимые в домашнем обиходе.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отказ от полиэтилена на сегодняшний день – вещь практически неосуществимая.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каждому из нас под силу существенно уменьшить его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тем самым уменьшить и негативное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на окружающую среду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29913" y="0"/>
            <a:ext cx="1462087" cy="1085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938804"/>
            <a:ext cx="3657600" cy="27115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4080681"/>
            <a:ext cx="3657600" cy="274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67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3845" y="330914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8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br>
              <a:rPr lang="ru-RU" sz="8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Берегите природу!</a:t>
            </a:r>
            <a:endParaRPr lang="ru-RU" sz="8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29913" y="0"/>
            <a:ext cx="1462087" cy="1085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62616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92470" y="1369542"/>
            <a:ext cx="1078939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 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Познакомится с  историей  появления, использования, значения для жизни человека и природы полиэтиленовых пакетов.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 Выявить плюсы и минусы использования полиэтиленовой упаковки в нашей повседневной жизни.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Показать пример вторичного использования полиэтиленовых пакетов, превратить их из отходов в предмет ежедневного использования.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Провести в классе акцию «Экологический вернисаж».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2470" y="283692"/>
            <a:ext cx="9744973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привлечь внимание окружающих к проблеме мусора через творчество. </a:t>
            </a:r>
          </a:p>
          <a:p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29913" y="0"/>
            <a:ext cx="1462087" cy="1085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56672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E314D553-0C29-4E7D-8804-B2798DB15EFE}"/>
              </a:ext>
            </a:extLst>
          </p:cNvPr>
          <p:cNvSpPr txBox="1">
            <a:spLocks/>
          </p:cNvSpPr>
          <p:nvPr/>
        </p:nvSpPr>
        <p:spPr>
          <a:xfrm>
            <a:off x="1034576" y="527033"/>
            <a:ext cx="9390463" cy="666336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 создания полиэтилена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D8B3DAF6-AB35-42CB-911E-4C95C577AF98}"/>
              </a:ext>
            </a:extLst>
          </p:cNvPr>
          <p:cNvSpPr txBox="1">
            <a:spLocks/>
          </p:cNvSpPr>
          <p:nvPr/>
        </p:nvSpPr>
        <p:spPr>
          <a:xfrm>
            <a:off x="219752" y="1699660"/>
            <a:ext cx="6635240" cy="499654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 1869 году американец </a:t>
            </a:r>
            <a:endParaRPr lang="ru-RU" sz="3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Хэйят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 смешал обработанные химическими реактивами волокна хлопка с камфарой и получил странную пластическую массу, которую он назвал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целлулоид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он и не подозревал, что с этим началась эра полимерных пластиков, или пластмасс.</a:t>
            </a:r>
          </a:p>
        </p:txBody>
      </p:sp>
      <p:pic>
        <p:nvPicPr>
          <p:cNvPr id="8" name="Рисунок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15451" y="4025684"/>
            <a:ext cx="4456454" cy="283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80437" y="1055861"/>
            <a:ext cx="4002656" cy="2969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609818" y="0"/>
            <a:ext cx="1462087" cy="1085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39331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093019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D8B3DAF6-AB35-42CB-911E-4C95C577AF98}"/>
              </a:ext>
            </a:extLst>
          </p:cNvPr>
          <p:cNvSpPr txBox="1">
            <a:spLocks/>
          </p:cNvSpPr>
          <p:nvPr/>
        </p:nvSpPr>
        <p:spPr>
          <a:xfrm>
            <a:off x="0" y="371656"/>
            <a:ext cx="8147871" cy="6721361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полиэтиленовый пакет появился в США в 1957 и это был простой фасовочный пакет, который использовали для упаковки хлеба. 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70х годах появились первые пакеты с ручками и тогда же Западная Европа производила 11,5 миллионов пакетов в год. А в начале 80х появился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популярный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ныне пакет «майка». </a:t>
            </a:r>
          </a:p>
          <a:p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нашей стране полиэтиленовые пакеты начали появляться в обиходе где-то в конце 50-х – начале 60-х годов. В него можно было завернуть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бутерброды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берегли, мыли, сушили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использовали многократно.</a:t>
            </a:r>
          </a:p>
          <a:p>
            <a:endParaRPr lang="ru-RU" sz="3600" dirty="0"/>
          </a:p>
        </p:txBody>
      </p:sp>
      <p:pic>
        <p:nvPicPr>
          <p:cNvPr id="6" name="Рисунок 5" descr="http://www.dgkinshun.ru/uploads/201611526/p20161202172328563759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2430" y="3522959"/>
            <a:ext cx="3839570" cy="3570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.huffpost.com/gen/3545712/images/o-PLASTIC-BAGS-facebook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24633" y="586854"/>
            <a:ext cx="4467367" cy="3138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29913" y="0"/>
            <a:ext cx="1462087" cy="1085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78266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" y="-1"/>
            <a:ext cx="12188007" cy="6858001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9AF47757-D7CC-4AB0-9BD5-6CFE6AD47F88}"/>
              </a:ext>
            </a:extLst>
          </p:cNvPr>
          <p:cNvSpPr txBox="1">
            <a:spLocks/>
          </p:cNvSpPr>
          <p:nvPr/>
        </p:nvSpPr>
        <p:spPr>
          <a:xfrm>
            <a:off x="3991" y="82092"/>
            <a:ext cx="10907395" cy="132556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проблемы, связанные с полиэтиленовыми пакетами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A3A10B44-0A7B-4EC6-96B7-3720A633171B}"/>
              </a:ext>
            </a:extLst>
          </p:cNvPr>
          <p:cNvSpPr txBox="1">
            <a:spLocks/>
          </p:cNvSpPr>
          <p:nvPr/>
        </p:nvSpPr>
        <p:spPr>
          <a:xfrm>
            <a:off x="111208" y="1682291"/>
            <a:ext cx="7464160" cy="5257801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недостаткам полиэтиленовых пакетов относят то, что они производятся из важнейших невосстанавливаемых природных ресурсов - газа, угля, нефти. Кроме того, они очень долговечны и с трудом разлагаются, что серьезно угрожает нашей экологии. </a:t>
            </a: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82584" y="827326"/>
            <a:ext cx="4509415" cy="264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8205" y="3543535"/>
            <a:ext cx="4523794" cy="3314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29913" y="0"/>
            <a:ext cx="1462087" cy="1085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98784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A3A10B44-0A7B-4EC6-96B7-3720A633171B}"/>
              </a:ext>
            </a:extLst>
          </p:cNvPr>
          <p:cNvSpPr txBox="1">
            <a:spLocks/>
          </p:cNvSpPr>
          <p:nvPr/>
        </p:nvSpPr>
        <p:spPr>
          <a:xfrm>
            <a:off x="-25879" y="0"/>
            <a:ext cx="11481758" cy="4121664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 состоянии переработать этот материал – он ей чужероден и наносит очень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невосполнимый ущерб флоре и фауне нашей планеты.</a:t>
            </a:r>
          </a:p>
          <a:p>
            <a:pPr fontAlgn="base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Согласно исследованиям, проведенным учеными, пакеты из полиэтилена уже составляют около 9% мусора. Срок разложения полиэтилена составляет более 500 лет, а при сжигании полимерных материалов выделяются ядовитые канцерогенные и мутагенные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вещества.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1874" y="3425588"/>
            <a:ext cx="7770125" cy="333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29913" y="0"/>
            <a:ext cx="1462087" cy="1085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49930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824" y="102289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Немного статистики…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710" y="916368"/>
            <a:ext cx="11944616" cy="3797085"/>
          </a:xfrm>
        </p:spPr>
        <p:txBody>
          <a:bodyPr>
            <a:normAutofit lnSpcReduction="10000"/>
          </a:bodyPr>
          <a:lstStyle/>
          <a:p>
            <a:pPr lvl="0" fontAlgn="base">
              <a:spcBef>
                <a:spcPts val="0"/>
              </a:spcBef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данным Комитета ООН по охране природы, ежегодно пластиковые отходы становятся причиной смерти 1 миллиона птиц, 100 тысяч морских млекопитающих и неисчислимого количества рыб.</a:t>
            </a:r>
          </a:p>
          <a:p>
            <a:pPr lvl="0" fontAlgn="base">
              <a:spcBef>
                <a:spcPts val="0"/>
              </a:spcBef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 6 миллионов 300 тысяч тонн мусора, большую часть которого составляет пластик, ежегодно сбрасывается в мировой океан.</a:t>
            </a:r>
          </a:p>
          <a:p>
            <a:pPr lvl="0" fontAlgn="base">
              <a:spcBef>
                <a:spcPts val="0"/>
              </a:spcBef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Почти каждый кусочек, КОГДА ЛИБО произведенного пластика, до сих пор существует.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5324" y="4107976"/>
            <a:ext cx="4726675" cy="2750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1068" y="4499255"/>
            <a:ext cx="4885899" cy="2358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29913" y="0"/>
            <a:ext cx="1462087" cy="1085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068839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275" y="399781"/>
            <a:ext cx="7676510" cy="4351338"/>
          </a:xfrm>
        </p:spPr>
        <p:txBody>
          <a:bodyPr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Утилизация мусора – одна из важнейших проблем современной цивилизации.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человечество придумало три принципиально разных пути утилизации мусора: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Организация свалок. 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Вторичное использование отходов. 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Сжигание отходов.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ни один из них нельзя признать абсолютно приемлемым. 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535" y="794060"/>
            <a:ext cx="4925465" cy="30678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535" y="3597429"/>
            <a:ext cx="4925465" cy="32114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29913" y="-27295"/>
            <a:ext cx="1462087" cy="1085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49296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A759F09F-C679-4441-9969-61DC3374A4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601" y="1845853"/>
            <a:ext cx="3777929" cy="4979199"/>
          </a:xfrm>
        </p:spPr>
      </p:pic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74BB08B3-B602-4E76-8F26-D1987BFDFB56}"/>
              </a:ext>
            </a:extLst>
          </p:cNvPr>
          <p:cNvSpPr txBox="1">
            <a:spLocks/>
          </p:cNvSpPr>
          <p:nvPr/>
        </p:nvSpPr>
        <p:spPr>
          <a:xfrm>
            <a:off x="382138" y="38999"/>
            <a:ext cx="10515600" cy="868271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часть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D81E22BB-FFC3-4755-837F-867D936B25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821" y="946269"/>
            <a:ext cx="3701780" cy="4841810"/>
          </a:xfrm>
          <a:prstGeom prst="rect">
            <a:avLst/>
          </a:prstGeom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618443" y="108369"/>
            <a:ext cx="1462087" cy="1085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663DF9CE-6E7F-47F3-B1A8-5B0F3540DCCA}"/>
              </a:ext>
            </a:extLst>
          </p:cNvPr>
          <p:cNvSpPr txBox="1">
            <a:spLocks/>
          </p:cNvSpPr>
          <p:nvPr/>
        </p:nvSpPr>
        <p:spPr>
          <a:xfrm>
            <a:off x="192030" y="784440"/>
            <a:ext cx="4420913" cy="6040612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любом домохозяйстве остается масса полиэтиленовых пакетов. Вместе с остальными бытовыми отходами они оказываются в мусорном баке, а затем на свалке. В опытных руках пакет может превратиться в десятки полезных вещей для дома и сада.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хочу вам показать как можно отходы в виде полиэтиленовых пакетов превратить в предмет ежедневного использования, а именно изготовить коврик пря прихожей.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того чтобы изготовить коврик я собирала пакеты около 2 месяцев.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Затем разрезала из на тонкие полоски и вязала крючком.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Смотрите, что из этого вышло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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6366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</TotalTime>
  <Words>398</Words>
  <Application>Microsoft Office PowerPoint</Application>
  <PresentationFormat>Широкоэкранный</PresentationFormat>
  <Paragraphs>41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Symbol</vt:lpstr>
      <vt:lpstr>Times New Roman</vt:lpstr>
      <vt:lpstr>Тема Office</vt:lpstr>
      <vt:lpstr>Вторая жизнь упаковки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Немного статистики… </vt:lpstr>
      <vt:lpstr>Презентация PowerPoint</vt:lpstr>
      <vt:lpstr>Презентация PowerPoint</vt:lpstr>
      <vt:lpstr>Презентация PowerPoint</vt:lpstr>
      <vt:lpstr>Так же я сделала картину  из полиэтиленовых пакетов</vt:lpstr>
      <vt:lpstr>«Экологический вернисаж»</vt:lpstr>
      <vt:lpstr>Презентация PowerPoint</vt:lpstr>
      <vt:lpstr>Презентация PowerPoint</vt:lpstr>
      <vt:lpstr>Заключение</vt:lpstr>
      <vt:lpstr>Спасибо за внимание!  Берегите природу!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Валерия Хара</dc:creator>
  <cp:lastModifiedBy>Учетная запись Майкрософт</cp:lastModifiedBy>
  <cp:revision>62</cp:revision>
  <dcterms:created xsi:type="dcterms:W3CDTF">2020-01-09T09:19:24Z</dcterms:created>
  <dcterms:modified xsi:type="dcterms:W3CDTF">2023-06-27T11:27:26Z</dcterms:modified>
</cp:coreProperties>
</file>