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7" r:id="rId5"/>
    <p:sldId id="264" r:id="rId6"/>
    <p:sldId id="263" r:id="rId7"/>
    <p:sldId id="272" r:id="rId8"/>
    <p:sldId id="271" r:id="rId9"/>
    <p:sldId id="270" r:id="rId10"/>
    <p:sldId id="269" r:id="rId11"/>
    <p:sldId id="276" r:id="rId12"/>
    <p:sldId id="275" r:id="rId13"/>
    <p:sldId id="274" r:id="rId14"/>
    <p:sldId id="273" r:id="rId15"/>
    <p:sldId id="268" r:id="rId16"/>
    <p:sldId id="266" r:id="rId17"/>
    <p:sldId id="279" r:id="rId18"/>
    <p:sldId id="278" r:id="rId19"/>
    <p:sldId id="281" r:id="rId20"/>
    <p:sldId id="280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5" d="100"/>
          <a:sy n="75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rot="21053432">
            <a:off x="-90515" y="1700808"/>
            <a:ext cx="504056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300" b="1" dirty="0" smtClean="0">
                <a:latin typeface="AA Lumos" pitchFamily="2" charset="0"/>
              </a:rPr>
              <a:t>Алексей </a:t>
            </a:r>
          </a:p>
          <a:p>
            <a:r>
              <a:rPr lang="ru-RU" sz="4300" b="1" dirty="0" smtClean="0">
                <a:latin typeface="AA Lumos" pitchFamily="2" charset="0"/>
              </a:rPr>
              <a:t>Леонидович </a:t>
            </a:r>
          </a:p>
          <a:p>
            <a:r>
              <a:rPr lang="ru-RU" sz="4300" b="1" dirty="0" smtClean="0">
                <a:latin typeface="AA Lumos" pitchFamily="2" charset="0"/>
              </a:rPr>
              <a:t>Решетов</a:t>
            </a:r>
            <a:endParaRPr lang="ru-RU" sz="4300" b="1" dirty="0">
              <a:latin typeface="AA Lumos" pitchFamily="2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1136976">
            <a:off x="4809141" y="1603006"/>
            <a:ext cx="3609548" cy="23260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300" b="1" dirty="0" smtClean="0">
                <a:latin typeface="AA Lumos" pitchFamily="2" charset="0"/>
              </a:rPr>
              <a:t>«Зёрнышки </a:t>
            </a:r>
          </a:p>
          <a:p>
            <a:r>
              <a:rPr lang="ru-RU" sz="4300" b="1" dirty="0" smtClean="0">
                <a:latin typeface="AA Lumos" pitchFamily="2" charset="0"/>
              </a:rPr>
              <a:t>спелых </a:t>
            </a:r>
          </a:p>
          <a:p>
            <a:r>
              <a:rPr lang="ru-RU" sz="4300" b="1" dirty="0" smtClean="0">
                <a:latin typeface="AA Lumos" pitchFamily="2" charset="0"/>
              </a:rPr>
              <a:t>яблок»</a:t>
            </a:r>
            <a:endParaRPr lang="ru-RU" sz="4300" b="1" dirty="0">
              <a:latin typeface="AA Lumo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Фома Неверующий (@FlorBudishtyan) / Twit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1193493"/>
            <a:ext cx="3707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Фома неверующий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27809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это человек, стойкий в отрицании очевидного.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9156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A Lumos" pitchFamily="2" charset="0"/>
              </a:rPr>
              <a:t>«Зёрнышки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A Lumos" pitchFamily="2" charset="0"/>
              </a:rPr>
              <a:t>спелых яблок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A Lumos" pitchFamily="2" charset="0"/>
              </a:rPr>
              <a:t>»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AA Lumos" pitchFamily="2" charset="0"/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179512" y="1124744"/>
            <a:ext cx="8712968" cy="441689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b="1" dirty="0" smtClean="0"/>
              <a:t>В нашей комнате на тумбочке стоит ёлочка. Не целая, а только верхушка. У кого-то не влезла в комнату большая-пребольшая ёлка — вот и отрубили от неё верхушку. Ёлочных игрушек у нас не было, и бабушка вырезала и повесила на ветки модели из журнала мод. Они всё время поворачиваются к нам нераскрашенной стороной.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100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2372755" y="3068960"/>
            <a:ext cx="5511613" cy="31683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dirty="0" smtClean="0"/>
              <a:t>Я поздоровался с ним и попросил у него будёновку. Хоть не насовсем, а поносить. Ведь и у Вальки Степанова, и у Витьки Майорова они есть, а у меня нету.</a:t>
            </a:r>
          </a:p>
          <a:p>
            <a:endParaRPr lang="ru-RU" dirty="0"/>
          </a:p>
        </p:txBody>
      </p:sp>
      <p:pic>
        <p:nvPicPr>
          <p:cNvPr id="4" name="Picture 4" descr="Буденный Семён Михайлович : Министерство обороны Российской Федер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92846"/>
            <a:ext cx="219324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16632"/>
            <a:ext cx="76328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3200" dirty="0" smtClean="0"/>
              <a:t>Накануне бабушка говорила, что если что-то задумаешь, то в новогоднюю ночь это обязательно приснится.</a:t>
            </a:r>
            <a:r>
              <a:rPr lang="ru-RU" sz="3200" dirty="0"/>
              <a:t> Я забыл задумать, но сон увидел замечательный.</a:t>
            </a:r>
          </a:p>
          <a:p>
            <a:pPr indent="457200" algn="just"/>
            <a:r>
              <a:rPr lang="ru-RU" sz="3200" dirty="0"/>
              <a:t>Мне приснился Будённый — точь-в-точь такой же, как на портрете в интернате. </a:t>
            </a:r>
          </a:p>
          <a:p>
            <a:pPr indent="457200"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25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179512" y="116632"/>
            <a:ext cx="7848872" cy="5637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2800" dirty="0" smtClean="0"/>
              <a:t>Будённый погладил усы и сказал: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2800" dirty="0" smtClean="0"/>
              <a:t>— Знаешь, я сам все свои будёновки роздал. Но я напишу тётке на Красную речку, и она тебе пришлёт...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2800" dirty="0" smtClean="0"/>
              <a:t>Как жалко, что такой сон кончился! Вставать не хочется. Надевай теперь эти гадские штаны с железными пуговицами, эти стоптанные ботинки...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2800" dirty="0" smtClean="0"/>
              <a:t>Один ботинок надевается хорошо, другой, как назло, не лезет. У Петьки — то же самое. Нога упирается во что-то твёрдое и не идёт дальше.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4253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2704108" y="160339"/>
            <a:ext cx="5706546" cy="276460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2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ru-RU" sz="2600" dirty="0" smtClean="0"/>
              <a:t>— Там что-то есть, — Петька засовывает руку в ботинок и щупает. — Не достаётся...</a:t>
            </a:r>
          </a:p>
          <a:p>
            <a:pPr marL="0" indent="457200">
              <a:lnSpc>
                <a:spcPct val="12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ru-RU" sz="2600" dirty="0" smtClean="0"/>
              <a:t>Взяв за пятку и носок, мы с силой встряхиваем ботинки. </a:t>
            </a:r>
            <a:endParaRPr lang="ru-RU" sz="2600" dirty="0"/>
          </a:p>
        </p:txBody>
      </p:sp>
      <p:sp>
        <p:nvSpPr>
          <p:cNvPr id="4" name="AutoShape 2" descr="Ботинок контур - векторные изображения, Ботинок контур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Ботинок контур - векторные изображения, Ботинок контур картинки |  Depositphot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Детская обувь 1 Клипарты для бесплатного скачивания | FreeImage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Picture 12" descr="Ботинки рисунок для детей - 52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2544217" cy="22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Рисунок два яблока - 61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381" y="4363348"/>
            <a:ext cx="3513594" cy="249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2463434"/>
            <a:ext cx="8572425" cy="2451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ru-RU" sz="2600" dirty="0"/>
              <a:t>И тут на пол, почти одновременно, падают, стуча, два больших, спелых яблока.</a:t>
            </a:r>
          </a:p>
          <a:p>
            <a:pPr indent="457200">
              <a:lnSpc>
                <a:spcPct val="120000"/>
              </a:lnSpc>
            </a:pPr>
            <a:r>
              <a:rPr lang="ru-RU" sz="2600" dirty="0"/>
              <a:t>— Яблоко! У меня яблоко! — кричит брат.</a:t>
            </a:r>
          </a:p>
          <a:p>
            <a:pPr indent="457200">
              <a:lnSpc>
                <a:spcPct val="120000"/>
              </a:lnSpc>
            </a:pPr>
            <a:r>
              <a:rPr lang="ru-RU" sz="2600" dirty="0"/>
              <a:t>— Яблоко! — кричу я. — У меня тоже яблоко!</a:t>
            </a:r>
          </a:p>
          <a:p>
            <a:pPr indent="457200">
              <a:lnSpc>
                <a:spcPct val="120000"/>
              </a:lnSpc>
            </a:pPr>
            <a:r>
              <a:rPr lang="ru-RU" sz="2600" dirty="0"/>
              <a:t>— Яблоки! — кричим мы, подбегая к бабушке.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74094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Приспособления для сбора ягод и плодов: фартуки для урожая и плодосъем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77072"/>
            <a:ext cx="5544616" cy="261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1551"/>
            <a:ext cx="784887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600" dirty="0"/>
              <a:t>— Баба, яблоки. Посмотри, баб, яблоки... Тут красненькое, тут жёлтенькое... Баба, баб, а где ты яблоки взяла?</a:t>
            </a:r>
          </a:p>
          <a:p>
            <a:pPr indent="457200" algn="just">
              <a:lnSpc>
                <a:spcPct val="150000"/>
              </a:lnSpc>
            </a:pPr>
            <a:r>
              <a:rPr lang="ru-RU" sz="2600" dirty="0"/>
              <a:t>Мы, забыв обо всём на свете, носимся по не протопленной ещё комнате.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105835"/>
            <a:ext cx="85689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      Мы </a:t>
            </a:r>
            <a:r>
              <a:rPr lang="ru-RU" sz="2600" dirty="0"/>
              <a:t>прижимаем яблоки к груди, заворачиваем их в подолы рубашек, лижем </a:t>
            </a:r>
            <a:r>
              <a:rPr lang="ru-RU" sz="2600" dirty="0" smtClean="0"/>
              <a:t>разноцветную,</a:t>
            </a:r>
            <a:r>
              <a:rPr lang="ru-RU" sz="2600" dirty="0"/>
              <a:t> пахучую кожицу: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8239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336884" y="413506"/>
            <a:ext cx="8555596" cy="5712081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4200" b="1" dirty="0" smtClean="0"/>
              <a:t>— Моё с веточкой!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4200" b="1" dirty="0" smtClean="0"/>
              <a:t>— Моё с </a:t>
            </a:r>
            <a:r>
              <a:rPr lang="ru-RU" sz="4200" b="1" dirty="0" err="1" smtClean="0"/>
              <a:t>полосочками</a:t>
            </a:r>
            <a:r>
              <a:rPr lang="ru-RU" sz="4200" b="1" dirty="0" smtClean="0"/>
              <a:t>!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r>
              <a:rPr lang="ru-RU" sz="4200" b="1" dirty="0" smtClean="0"/>
              <a:t>— Баб, это тебе в счёт работы дали?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200" b="1" dirty="0" smtClean="0"/>
              <a:t>Бабушка в телогрейке, перехваченной тесёмкой, выгребает из печки золу. Звякая, в ведро вместе с золой падают обгорелые гвоздики. Вчера топили тротуарной доской. В ней было много гвоздей с гладкими шляпками, отшлифованными тысячами ног.</a:t>
            </a:r>
            <a:r>
              <a:rPr lang="ru-RU" sz="4200" b="1" dirty="0"/>
              <a:t> В другой раз мы бы с удовольствием запустили в золу руки и выловили два-три похожих на червяков гвоздика. Но сейчас руки заняты яблоками! Они в сто раз лучше гвоздиков, лучше даже, чем сон про Будённого!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4200" b="1" dirty="0"/>
              <a:t>— Не бегайте в одном ботинке — это нехорошая примета. Залезайте в постель — видите, какая холодина! — говорит бабушка, и изо рта у неё идёт пар.</a:t>
            </a:r>
          </a:p>
          <a:p>
            <a:pPr marL="0" indent="457200" algn="just">
              <a:spcBef>
                <a:spcPts val="0"/>
              </a:spcBef>
              <a:buFont typeface="Arial" pitchFamily="34" charset="0"/>
              <a:buNone/>
            </a:pP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10894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1"/>
            <a:ext cx="8712968" cy="317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600" dirty="0" smtClean="0"/>
              <a:t>               Холодина-дина-дина</a:t>
            </a:r>
            <a:r>
              <a:rPr lang="ru-RU" sz="2600" dirty="0"/>
              <a:t>...</a:t>
            </a:r>
          </a:p>
          <a:p>
            <a:pPr>
              <a:lnSpc>
                <a:spcPct val="110000"/>
              </a:lnSpc>
            </a:pPr>
            <a:r>
              <a:rPr lang="ru-RU" sz="2600" dirty="0"/>
              <a:t>Мы залезаем под одеяло. Яблоки с нами. </a:t>
            </a:r>
            <a:endParaRPr lang="ru-RU" sz="2600" dirty="0" smtClean="0"/>
          </a:p>
          <a:p>
            <a:pPr>
              <a:lnSpc>
                <a:spcPct val="110000"/>
              </a:lnSpc>
            </a:pPr>
            <a:r>
              <a:rPr lang="ru-RU" sz="2600" dirty="0" smtClean="0"/>
              <a:t>Им </a:t>
            </a:r>
            <a:r>
              <a:rPr lang="ru-RU" sz="2600" dirty="0"/>
              <a:t>тоже холодно.</a:t>
            </a:r>
          </a:p>
          <a:p>
            <a:pPr>
              <a:lnSpc>
                <a:spcPct val="110000"/>
              </a:lnSpc>
            </a:pPr>
            <a:r>
              <a:rPr lang="ru-RU" sz="2600" dirty="0" smtClean="0"/>
              <a:t>                Холодина-дина-дина</a:t>
            </a:r>
            <a:r>
              <a:rPr lang="ru-RU" sz="2600" dirty="0"/>
              <a:t>...</a:t>
            </a:r>
          </a:p>
          <a:p>
            <a:pPr>
              <a:lnSpc>
                <a:spcPct val="110000"/>
              </a:lnSpc>
            </a:pPr>
            <a:r>
              <a:rPr lang="ru-RU" sz="2600" dirty="0" smtClean="0"/>
              <a:t>              Светит </a:t>
            </a:r>
            <a:r>
              <a:rPr lang="ru-RU" sz="2600" dirty="0"/>
              <a:t>лампа Алладина.</a:t>
            </a:r>
          </a:p>
          <a:p>
            <a:pPr>
              <a:lnSpc>
                <a:spcPct val="110000"/>
              </a:lnSpc>
            </a:pPr>
            <a:r>
              <a:rPr lang="ru-RU" sz="2600" dirty="0"/>
              <a:t>— Складно? — спрашиваю я Петьку. Мне очень приятно, что и я сочинил стихотворение.</a:t>
            </a:r>
            <a:endParaRPr lang="ru-RU" sz="2600" dirty="0"/>
          </a:p>
        </p:txBody>
      </p:sp>
      <p:pic>
        <p:nvPicPr>
          <p:cNvPr id="14338" name="Picture 2" descr="Дети накрывают одеялом на кровати | Графические элементы EPS Бесплатная  загрузка - Pikb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8641"/>
            <a:ext cx="2705100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068960"/>
            <a:ext cx="77768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600" dirty="0"/>
              <a:t>Бабушка выносит ведро, разжигает печь. Потом присаживается на край нашей кровати.</a:t>
            </a:r>
          </a:p>
          <a:p>
            <a:pPr indent="457200" algn="just"/>
            <a:r>
              <a:rPr lang="ru-RU" sz="2600" dirty="0"/>
              <a:t>— Баб, у тебя на лбу сажа. Нет, вот тут, ага — вот тут. — Петька высовывает руку с зажатым в кулаке яблоком и одним пальцем показывает, где у бабушки сажа.</a:t>
            </a:r>
          </a:p>
          <a:p>
            <a:pPr indent="457200" algn="just"/>
            <a:r>
              <a:rPr lang="ru-RU" sz="2600" dirty="0" smtClean="0"/>
              <a:t>        — </a:t>
            </a:r>
            <a:r>
              <a:rPr lang="ru-RU" sz="2600" dirty="0"/>
              <a:t>Баба, что с ними делать? — спрашиваю я.</a:t>
            </a:r>
          </a:p>
          <a:p>
            <a:pPr indent="457200" algn="just"/>
            <a:r>
              <a:rPr lang="ru-RU" sz="2600" dirty="0" smtClean="0"/>
              <a:t>          — </a:t>
            </a:r>
            <a:r>
              <a:rPr lang="ru-RU" sz="2600" dirty="0"/>
              <a:t>После супа скушаете. </a:t>
            </a:r>
          </a:p>
        </p:txBody>
      </p:sp>
    </p:spTree>
    <p:extLst>
      <p:ext uri="{BB962C8B-B14F-4D97-AF65-F5344CB8AC3E}">
        <p14:creationId xmlns:p14="http://schemas.microsoft.com/office/powerpoint/2010/main" val="30809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13690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b="1" dirty="0" smtClean="0"/>
              <a:t>— Ой, — не верит Петька и тычет пальцем в яблочную щёку. — Там только зёрнышки, я знаю...</a:t>
            </a:r>
          </a:p>
          <a:p>
            <a:pPr indent="457200" algn="just"/>
            <a:r>
              <a:rPr lang="ru-RU" sz="2000" b="1" dirty="0" smtClean="0"/>
              <a:t>— Баб, а правда, где ты яблоки достала?</a:t>
            </a:r>
          </a:p>
          <a:p>
            <a:pPr indent="457200" algn="just"/>
            <a:r>
              <a:rPr lang="ru-RU" sz="2000" b="1" dirty="0" smtClean="0"/>
              <a:t>Мы знаем, что на паек яблоки не дают и посылки с ними нам никто не присылает. Мы и видим-то яблоки впервые за столько лет.</a:t>
            </a:r>
          </a:p>
          <a:p>
            <a:pPr indent="457200" algn="just"/>
            <a:r>
              <a:rPr lang="ru-RU" sz="2000" b="1" dirty="0" smtClean="0"/>
              <a:t>— Знаете что... — говорит бабушка. Голос у неё таинственный, будто она хочет рассказать сказку.</a:t>
            </a:r>
          </a:p>
          <a:p>
            <a:pPr indent="457200" algn="just"/>
            <a:r>
              <a:rPr lang="ru-RU" sz="2000" b="1" dirty="0" smtClean="0"/>
              <a:t>—  Я ведь у вас ведьма. Я баба-яга.</a:t>
            </a:r>
          </a:p>
          <a:p>
            <a:pPr indent="457200" algn="just"/>
            <a:r>
              <a:rPr lang="ru-RU" sz="2000" b="1" dirty="0" smtClean="0"/>
              <a:t>— Бабы-</a:t>
            </a:r>
            <a:r>
              <a:rPr lang="ru-RU" sz="2000" b="1" dirty="0" err="1" smtClean="0"/>
              <a:t>ёги</a:t>
            </a:r>
            <a:r>
              <a:rPr lang="ru-RU" sz="2000" b="1" dirty="0" smtClean="0"/>
              <a:t> такие не бывают, — смеюсь я.</a:t>
            </a:r>
          </a:p>
          <a:p>
            <a:pPr indent="457200" algn="just"/>
            <a:r>
              <a:rPr lang="ru-RU" sz="2000" b="1" dirty="0" smtClean="0"/>
              <a:t>— Бывают! Спрячьте руки под одеяло! Вот я такая баба-яга. Вы вчера спали, а я раз-раз на метлу, в трубу и полетела...</a:t>
            </a:r>
          </a:p>
          <a:p>
            <a:pPr indent="457200" algn="just"/>
            <a:r>
              <a:rPr lang="ru-RU" sz="2000" b="1" dirty="0" smtClean="0"/>
              <a:t>— Куда? — в один голос спрашиваем мы.</a:t>
            </a:r>
          </a:p>
          <a:p>
            <a:pPr indent="457200" algn="just"/>
            <a:r>
              <a:rPr lang="ru-RU" sz="2000" b="1" dirty="0" smtClean="0"/>
              <a:t>— Ну полетела... м-м-м... в Москву!</a:t>
            </a:r>
          </a:p>
          <a:p>
            <a:pPr indent="457200" algn="just"/>
            <a:r>
              <a:rPr lang="ru-RU" sz="2000" b="1" dirty="0" smtClean="0"/>
              <a:t>Бабушка прячет руки в рукава и продолжает:</a:t>
            </a:r>
          </a:p>
          <a:p>
            <a:pPr indent="457200" algn="just"/>
            <a:r>
              <a:rPr lang="ru-RU" sz="2000" b="1" dirty="0" smtClean="0"/>
              <a:t>— Прилетаю сразу в Кремль, спускаюсь через трубу, а там столы кругом, вазы на них стоят. Партизаны там в гостях. Ну, я потихоньку взяла два самых больших яблока и улетела.</a:t>
            </a:r>
          </a:p>
          <a:p>
            <a:pPr indent="457200"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6610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— Баб, а почему ты побольше яблок не взяла? — Больше нельзя. Иначе метла не выдержит — упадёт. </a:t>
            </a:r>
          </a:p>
          <a:p>
            <a:r>
              <a:rPr lang="ru-RU" sz="2400" dirty="0"/>
              <a:t>— И нет! Ты, баба, не баба-яга!</a:t>
            </a:r>
          </a:p>
          <a:p>
            <a:r>
              <a:rPr lang="ru-RU" sz="2400" dirty="0"/>
              <a:t>— Вот Фомы-</a:t>
            </a:r>
            <a:r>
              <a:rPr lang="ru-RU" sz="2400" dirty="0" err="1"/>
              <a:t>неверы</a:t>
            </a:r>
            <a:r>
              <a:rPr lang="ru-RU" sz="2400" dirty="0"/>
              <a:t>.</a:t>
            </a:r>
          </a:p>
          <a:p>
            <a:r>
              <a:rPr lang="ru-RU" sz="2400" dirty="0"/>
              <a:t>— Да нет, правду скажи, ты летала?</a:t>
            </a:r>
          </a:p>
          <a:p>
            <a:r>
              <a:rPr lang="ru-RU" sz="2400" dirty="0"/>
              <a:t>— Ну конечно. На этом вот венике.</a:t>
            </a:r>
          </a:p>
          <a:p>
            <a:r>
              <a:rPr lang="ru-RU" sz="2400" dirty="0"/>
              <a:t>— И самолёты видела?</a:t>
            </a:r>
          </a:p>
          <a:p>
            <a:r>
              <a:rPr lang="ru-RU" sz="2400" dirty="0"/>
              <a:t>— Как тебя сейчас.</a:t>
            </a:r>
          </a:p>
          <a:p>
            <a:r>
              <a:rPr lang="ru-RU" sz="2400" dirty="0"/>
              <a:t>— А когда ты ещё полетишь?</a:t>
            </a:r>
          </a:p>
          <a:p>
            <a:r>
              <a:rPr lang="ru-RU" sz="2400" dirty="0"/>
              <a:t>— Скоро, ребята, теперь уже скоро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4" name="AutoShape 2" descr="Старуха моет мокрой тряпкой иллюстрации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Старуха моет мокрой тряпкой иллюстрации | Премиум векто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Komik karikatür güzel hizmetçi Stockvektoren, lizenzfreie Illustrationen |  Depositphot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Komik karikatür güzel hizmetçi Stockvektoren, lizenzfreie Illustrationen |  Depositphot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Старуха подметает двор метлой на иллюстрации | Премиум вектор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4" name="Picture 14" descr="Elderly woman with broom funny people Royalty Free Vec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6" r="12764" b="12491"/>
          <a:stretch/>
        </p:blipFill>
        <p:spPr bwMode="auto">
          <a:xfrm>
            <a:off x="5148064" y="1810580"/>
            <a:ext cx="3853068" cy="488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1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ytimg.com/vi/FwjVmvLjogo/maxresdefault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82" r="5849"/>
          <a:stretch/>
        </p:blipFill>
        <p:spPr bwMode="auto">
          <a:xfrm>
            <a:off x="179512" y="276672"/>
            <a:ext cx="3672407" cy="3032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5940152" y="119675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260648"/>
            <a:ext cx="4443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Решетов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родился 3 апреля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семье ярко заявившего о себе на Дальнем Востоке журналиста, расстрелянного через год после рождения поэта. Отлученный и от получившей 5-летний лагерный срок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матери,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Решетов воспитывался у бабушки.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393305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своем военном детстве Решетов рассказал в автобиографической повести «Зернышки спелых яблок» (Пермь, 1963). Воссоединение с матерью произошло только в 1945.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188640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1937-2002 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/>
              <a:t>Я часто вспоминаю эти «кремлёвские» яблоки, купленные бабушкой за баснословную цену на базаре.</a:t>
            </a:r>
          </a:p>
          <a:p>
            <a:pPr indent="457200" algn="just"/>
            <a:r>
              <a:rPr lang="ru-RU" sz="2400" dirty="0"/>
              <a:t>Яблоки мы съели, а их зёрнышки закопали в горшок от давно зачахшего цветка. И поливали их до тех пор, пока бабушка не убедила нас, что это пустая затея. Так холодно, разве они уцелеют</a:t>
            </a:r>
            <a:r>
              <a:rPr lang="ru-RU" sz="2400" dirty="0" smtClean="0"/>
              <a:t>?..</a:t>
            </a:r>
            <a:endParaRPr lang="ru-RU" sz="2400" dirty="0"/>
          </a:p>
          <a:p>
            <a:pPr indent="457200" algn="just"/>
            <a:r>
              <a:rPr lang="ru-RU" sz="2400" dirty="0"/>
              <a:t>И вот, думая теперь о своём детстве, я всегда сравниваю нас самих и эти яблочные зёрнышки,</a:t>
            </a:r>
          </a:p>
          <a:p>
            <a:pPr indent="457200" algn="just"/>
            <a:r>
              <a:rPr lang="ru-RU" sz="2400" dirty="0"/>
              <a:t>Только человеческое тепло защитило и спасло нас с Петькой в те суровые годы. Не очень-то много мы его и видели, но раз не погибли — значит, нет ничего на свете сильнее, чем даже самая скупая доброта человека... </a:t>
            </a:r>
          </a:p>
          <a:p>
            <a:pPr indent="457200"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2828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323528" y="2038781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u="sng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Lumos" pitchFamily="2" charset="0"/>
                <a:cs typeface="Times New Roman" panose="02020603050405020304" pitchFamily="18" charset="0"/>
              </a:rPr>
              <a:t>Конец.</a:t>
            </a:r>
            <a:endParaRPr lang="ru-RU" sz="72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Lumos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88640"/>
            <a:ext cx="4968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Решетов имел звание заслуженного работника культуры Российской Федерации (1994), был лауреатом премий Пермской обл. в сфере культуры и искусства (1995), премии журнала «Урал» (1998), премии губернатора Свердловской обл. (2002). В г. Березники, где, начиная с 1999, ежегодно проводится открытый 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Зернышки спелых яблок рисунки - 63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680991" cy="358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02916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литературного творчества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Решетовские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чтения», одной из площадей в 2002 присвоено имя Решетова — почетного гражданина города.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14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Буденный Семён Михайлович : Министерство обороны Российской Федер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6" y="858590"/>
            <a:ext cx="316235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05820" y="2249349"/>
            <a:ext cx="54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cs typeface="Times New Roman" panose="02020603050405020304" pitchFamily="18" charset="0"/>
              </a:rPr>
              <a:t>Знаменитый военачальник, маршал Советского Союза, командовал Первой конной армией.</a:t>
            </a:r>
            <a:endParaRPr lang="ru-RU" sz="36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0687" y="150704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 Lumos" pitchFamily="2" charset="0"/>
                <a:cs typeface="Times New Roman" panose="02020603050405020304" pitchFamily="18" charset="0"/>
              </a:rPr>
              <a:t>Словарная работа</a:t>
            </a:r>
            <a:endParaRPr lang="ru-RU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2036" y="925910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Семён </a:t>
            </a:r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Михайлович</a:t>
            </a:r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Буденный 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38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нтересные факты о &quot;буденовке&quot; - Интересные фак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887" y="188641"/>
            <a:ext cx="4616538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772" y="1152218"/>
            <a:ext cx="4410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Будёновка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772" y="2060848"/>
            <a:ext cx="4986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форменный головной убор военнослужащих Рабоче-крестьянской Красной армии 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33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e04.alicdn.com/kf/Sc9296c5c5bad4dc5bde6557cacea6cc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27140" y="444332"/>
            <a:ext cx="4410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Подол рубашки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583035"/>
            <a:ext cx="4529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юбки, платья, пальто и любой другой верхней одежды длиной ниже колен, а также нижний край полотнища. 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Экспонат :: Телогрейка А.В. Белинко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3" r="11020" b="6149"/>
          <a:stretch/>
        </p:blipFill>
        <p:spPr bwMode="auto">
          <a:xfrm>
            <a:off x="5004048" y="260648"/>
            <a:ext cx="3860800" cy="33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4028" y="1605181"/>
            <a:ext cx="4410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Телогрейка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068960"/>
            <a:ext cx="4122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тёганая 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ватная куртка, предмет спецодежды.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82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ухой паёк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9" y="784480"/>
            <a:ext cx="5108401" cy="356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6096" y="1270576"/>
            <a:ext cx="3707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Паёк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348880"/>
            <a:ext cx="338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родовольствие</a:t>
            </a:r>
            <a:r>
              <a:rPr lang="ru-RU" sz="2400" b="1" dirty="0"/>
              <a:t>, выдаваемое по определённой норме на определённый срок.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284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артизаны - &quot;Республи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750" y="169242"/>
            <a:ext cx="5029889" cy="335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314" y="588666"/>
            <a:ext cx="3707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A Lumos" pitchFamily="2" charset="0"/>
                <a:cs typeface="Times New Roman" panose="02020603050405020304" pitchFamily="18" charset="0"/>
              </a:rPr>
              <a:t>Партизаны</a:t>
            </a:r>
            <a:endParaRPr lang="ru-RU" sz="4000" b="1" dirty="0">
              <a:solidFill>
                <a:srgbClr val="0070C0"/>
              </a:solidFill>
              <a:latin typeface="AA Lumos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21658"/>
            <a:ext cx="35736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люди, ведущие </a:t>
            </a:r>
            <a:r>
              <a:rPr lang="ru-RU" sz="2400" b="1" dirty="0"/>
              <a:t>вооруженную борьбу на территории, оккупированной </a:t>
            </a:r>
            <a:r>
              <a:rPr lang="ru-RU" sz="2400" b="1" dirty="0" smtClean="0"/>
              <a:t>противником.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6406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1244</Words>
  <Application>Microsoft Office PowerPoint</Application>
  <PresentationFormat>Экран (4:3)</PresentationFormat>
  <Paragraphs>85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«Зёрнышки спелых яблок»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Конец.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30</cp:revision>
  <dcterms:created xsi:type="dcterms:W3CDTF">2013-07-29T17:42:42Z</dcterms:created>
  <dcterms:modified xsi:type="dcterms:W3CDTF">2023-04-13T07:14:50Z</dcterms:modified>
</cp:coreProperties>
</file>