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4" r:id="rId11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1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55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42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75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33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77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28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64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95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69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77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3EF28-EBC8-4B42-8A72-F795D6AA79A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975BA-1360-45FC-847E-F727BDC510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3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-603448"/>
            <a:ext cx="7848872" cy="3528392"/>
          </a:xfrm>
        </p:spPr>
        <p:txBody>
          <a:bodyPr/>
          <a:lstStyle/>
          <a:p>
            <a:pPr lvl="0" defTabSz="457200">
              <a:spcBef>
                <a:spcPts val="0"/>
              </a:spcBef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Муниципальное автономное дошкольное образовательное учреждение </a:t>
            </a:r>
            <a:br>
              <a:rPr lang="ru-RU" sz="14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«Центр развития ребенка – детский сад № 51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3886200"/>
            <a:ext cx="3384376" cy="1703040"/>
          </a:xfrm>
        </p:spPr>
        <p:txBody>
          <a:bodyPr>
            <a:normAutofit/>
          </a:bodyPr>
          <a:lstStyle/>
          <a:p>
            <a:pPr lvl="0" algn="r" defTabSz="457200">
              <a:spcBef>
                <a:spcPts val="0"/>
              </a:spcBef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defTabSz="457200">
              <a:spcBef>
                <a:spcPts val="0"/>
              </a:spcBef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Байкалова Анастасия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Анатольевна, воспитатель высшей квалификационной категории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010906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Социальное партнерство в ДОУ, как средство </a:t>
            </a:r>
          </a:p>
          <a:p>
            <a:pPr algn="ctr">
              <a:lnSpc>
                <a:spcPct val="20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повышения качества образования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864" y="5733511"/>
            <a:ext cx="3098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Ленинск – Кузнецкий городской округ</a:t>
            </a:r>
          </a:p>
          <a:p>
            <a:pPr algn="ctr"/>
            <a:r>
              <a:rPr lang="ru-RU" sz="1400" dirty="0" smtClean="0"/>
              <a:t>2023г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2700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322" y="193809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Волонтерские 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движения: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объединяют воедино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активных, творческих педагогов, заинтересованных родителей и детей, и их участие в добровольных, социально важных акциях и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мероприятиях: «Подари книгу библиотеке», «Поздравь ветерана», «Каждому школьнику - </a:t>
            </a:r>
            <a:r>
              <a:rPr lang="ru-RU" sz="1600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фликер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»…</a:t>
            </a:r>
            <a:endParaRPr lang="ru-RU" sz="1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G:\Users\маша\Desktop\подготовительная\Горицвет подготовительная 2\DSCN19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643050"/>
            <a:ext cx="4318200" cy="3238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:\Users\маша\Desktop\подготовительная\посещение библиотеки\Звонкие капельки\Байкалова март\DSCN18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2857496"/>
            <a:ext cx="4491792" cy="3234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32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Личный сайт педагога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направлен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формирование у родителей знаний о воспитании и развитии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детей</a:t>
            </a:r>
            <a:endParaRPr lang="ru-RU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780928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>
                <a:solidFill>
                  <a:srgbClr val="7030A0"/>
                </a:solidFill>
                <a:latin typeface="Arial"/>
              </a:rPr>
              <a:t>Байкалова Анастасия Анатольевна:</a:t>
            </a:r>
            <a:r>
              <a:rPr lang="ru-RU" sz="1400" dirty="0">
                <a:solidFill>
                  <a:srgbClr val="7030A0"/>
                </a:solidFill>
              </a:rPr>
              <a:t/>
            </a:r>
            <a:br>
              <a:rPr lang="ru-RU" sz="1400" dirty="0">
                <a:solidFill>
                  <a:srgbClr val="7030A0"/>
                </a:solidFill>
              </a:rPr>
            </a:br>
            <a:r>
              <a:rPr lang="ru-RU" sz="1400" b="1" dirty="0">
                <a:solidFill>
                  <a:srgbClr val="FF0000"/>
                </a:solidFill>
                <a:latin typeface="Arial"/>
              </a:rPr>
              <a:t>https://nsportal.ru/baykalova-anastasiya-anatolevna</a:t>
            </a:r>
            <a:endParaRPr lang="ru-RU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35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1663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Экскурсии по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городу: 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выездные, </a:t>
            </a:r>
            <a:r>
              <a:rPr lang="ru-RU" sz="1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профориентационные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интерактивные, тематические: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позволяют углубить знания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родном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крае, малой родине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; формировать патриотические чувства; знакомить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 различными профессиями;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расширять кругозор: городская лыжная база, Краеведческий музей, музей шахтерской славы </a:t>
            </a:r>
            <a:r>
              <a:rPr lang="ru-RU" sz="1600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им.Рубана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 музей-заповедник Томская </a:t>
            </a:r>
            <a:r>
              <a:rPr lang="ru-RU" sz="1600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писаница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Прокопьевская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кондитерская фабрика, </a:t>
            </a:r>
            <a:r>
              <a:rPr lang="ru-RU" sz="1600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Ленинск-Кузнецкий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хлебокомбинат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 музей истории пожарной охраны…</a:t>
            </a:r>
            <a:endParaRPr lang="ru-RU" sz="1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E:\Маша фото\музей краеведч. фото\DSCN14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8807"/>
            <a:ext cx="3096344" cy="21841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4" descr="C:\Users\маша\Desktop\подготовительная\музей шахтерской славы\DSCN17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785926"/>
            <a:ext cx="3132024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156" y="3867785"/>
            <a:ext cx="3110324" cy="23718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4" descr="C:\Users\маша\Desktop\подготовительная 2019-2020\фото группы\кондитерская фабрика\20191026_1546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061787"/>
            <a:ext cx="3275856" cy="2456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 descr="G:\Users\маша\Desktop\подготовительная\на сайт февраль Байкалова\Байкалова А.А. подготовительная 2\Кто вперед!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695915"/>
            <a:ext cx="2901836" cy="2456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07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День выходного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дня - 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позволяет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установить эмоциональный контакт </a:t>
            </a:r>
            <a:r>
              <a:rPr lang="ru-RU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между педагогами, родителями,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детьми: террариум, семейный пикник, спартакиада,  цирк, зоопарк, парковая зона…</a:t>
            </a:r>
            <a:endParaRPr lang="ru-RU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50" r="29525"/>
          <a:stretch/>
        </p:blipFill>
        <p:spPr>
          <a:xfrm>
            <a:off x="205148" y="1965650"/>
            <a:ext cx="2922800" cy="21143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21651" r="18500"/>
          <a:stretch/>
        </p:blipFill>
        <p:spPr>
          <a:xfrm>
            <a:off x="224872" y="3805286"/>
            <a:ext cx="3022213" cy="20317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G:\Users\маша\Desktop\средняя\террариум\20180204_1224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148" y="1844824"/>
            <a:ext cx="2301720" cy="3068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G:\Users\маша\Desktop\розовая флешка\пикник 2\DSCN23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085" y="4281383"/>
            <a:ext cx="3024336" cy="20830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Users\маша\Desktop\средняя\террариум\20180204_1206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603345"/>
            <a:ext cx="2129232" cy="2838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Администратор\Desktop\подготовительная 2019-2020\Экскурсии\Пикник\DSCN234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50675"/>
            <a:ext cx="2808312" cy="2106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19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Совместные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праздники - 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помогают сплотить детско-родительский коллектив группы,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дают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возможность увидеть и оценить уровень социальной уверенности поведения ребенка в коллективе сверстников и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взрослых: Яблочный спас, день Нептуна, Медовый спас, день смеха… </a:t>
            </a:r>
            <a:endParaRPr lang="ru-RU" sz="1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17748" r="7476"/>
          <a:stretch/>
        </p:blipFill>
        <p:spPr>
          <a:xfrm>
            <a:off x="5580112" y="1124744"/>
            <a:ext cx="3384376" cy="2351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74" y="1388969"/>
            <a:ext cx="3501786" cy="2248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3" descr="C:\Users\маша\Desktop\старшая группа 2018\фото группы\IMG-20180910-WA0018.jpg"/>
          <p:cNvPicPr>
            <a:picLocks noChangeAspect="1" noChangeArrowheads="1"/>
          </p:cNvPicPr>
          <p:nvPr/>
        </p:nvPicPr>
        <p:blipFill>
          <a:blip r:embed="rId4"/>
          <a:srcRect l="6190" t="31667" b="5119"/>
          <a:stretch>
            <a:fillRect/>
          </a:stretch>
        </p:blipFill>
        <p:spPr bwMode="auto">
          <a:xfrm>
            <a:off x="202167" y="3789040"/>
            <a:ext cx="3467293" cy="23989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4" descr="C:\Users\маша\Desktop\подготовительная 2019-2020\фото группы\июль работа с родителями\IMG-20190706-WA0000.jpg"/>
          <p:cNvPicPr>
            <a:picLocks noChangeAspect="1" noChangeArrowheads="1"/>
          </p:cNvPicPr>
          <p:nvPr/>
        </p:nvPicPr>
        <p:blipFill>
          <a:blip r:embed="rId5"/>
          <a:srcRect t="27262" b="24167"/>
          <a:stretch>
            <a:fillRect/>
          </a:stretch>
        </p:blipFill>
        <p:spPr bwMode="auto">
          <a:xfrm>
            <a:off x="5564449" y="3929261"/>
            <a:ext cx="3400039" cy="23200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3" descr="C:\Users\маша\Desktop\подготовительная 2019-2020\фото группы\июль работа с родителями\IMG-20190705-WA00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87292" y="2794258"/>
            <a:ext cx="3297408" cy="22700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5622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FF0000"/>
                </a:solidFill>
              </a:rPr>
              <a:t>Мастер – классы с детьми и родителями: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укрепляет взаимосвязь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родителей с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детьми,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посредством совместного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творчества: «Новогодний серпантин», «Медаль для папы», «Весенний венок», «Цветочная поляна», «Открытка для ветеранов»…</a:t>
            </a:r>
            <a:endParaRPr lang="ru-RU" sz="1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35" r="16926"/>
          <a:stretch/>
        </p:blipFill>
        <p:spPr>
          <a:xfrm>
            <a:off x="5786446" y="4643446"/>
            <a:ext cx="3168352" cy="14626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C:\Users\Администратор\Desktop\подготовительная 2019-2020\работа с родителями февраль\IMG_26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559" y="1635948"/>
            <a:ext cx="2301469" cy="3068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5" t="13382" r="26375"/>
          <a:stretch/>
        </p:blipFill>
        <p:spPr>
          <a:xfrm>
            <a:off x="3357554" y="1628800"/>
            <a:ext cx="2827141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1569" r="27951"/>
          <a:stretch/>
        </p:blipFill>
        <p:spPr>
          <a:xfrm>
            <a:off x="3286145" y="3751443"/>
            <a:ext cx="3104284" cy="22475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G:\Users\маша\Desktop\подготовительная\работа с родителями декабрь\2016-12-20 17.30.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16" y="4060696"/>
            <a:ext cx="3035829" cy="22768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G:\Users\маша\Desktop\подготовительная\работа с родителями декабрь\2016-12-20 17.37.2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12" y="1872690"/>
            <a:ext cx="2871236" cy="21534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47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День открытых дверей</a:t>
            </a:r>
            <a:r>
              <a:rPr lang="ru-RU" dirty="0">
                <a:solidFill>
                  <a:srgbClr val="FF0000"/>
                </a:solidFill>
              </a:rPr>
              <a:t>:</a:t>
            </a:r>
            <a:r>
              <a:rPr lang="ru-RU" dirty="0"/>
              <a:t> </a:t>
            </a:r>
            <a:r>
              <a:rPr lang="ru-RU" dirty="0" smtClean="0">
                <a:solidFill>
                  <a:srgbClr val="7030A0"/>
                </a:solidFill>
              </a:rPr>
              <a:t>позволяет познакомить </a:t>
            </a:r>
            <a:r>
              <a:rPr lang="ru-RU" dirty="0">
                <a:solidFill>
                  <a:srgbClr val="7030A0"/>
                </a:solidFill>
              </a:rPr>
              <a:t>родителей с работой дошкольного учреждения, особенностями воспитания детей</a:t>
            </a:r>
          </a:p>
        </p:txBody>
      </p:sp>
      <p:pic>
        <p:nvPicPr>
          <p:cNvPr id="5" name="Picture 8" descr="C:\Users\маша\Desktop\подготовительная 2019-2020\фото группы\май открытое занятие\IMG-20190805-WA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913" y="1196753"/>
            <a:ext cx="3422196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 descr="C:\Users\маша\Desktop\подготовительная\день открытых дверей\DSCN14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861048"/>
            <a:ext cx="3422504" cy="2492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7" descr="C:\Users\маша\Desktop\фото Байкалова\IMG-20191104-WA0008.jpg"/>
          <p:cNvPicPr>
            <a:picLocks noChangeAspect="1" noChangeArrowheads="1"/>
          </p:cNvPicPr>
          <p:nvPr/>
        </p:nvPicPr>
        <p:blipFill rotWithShape="1">
          <a:blip r:embed="rId4"/>
          <a:srcRect l="14530"/>
          <a:stretch/>
        </p:blipFill>
        <p:spPr bwMode="auto">
          <a:xfrm>
            <a:off x="5614334" y="1268760"/>
            <a:ext cx="2965158" cy="24149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6" descr="C:\Users\маша\Desktop\фото Байкалова\IMG-20191104-WA00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73354" y="3861048"/>
            <a:ext cx="3447118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5" descr="C:\Users\маша\Desktop\фото Байкалова\IMG-20191104-WA00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5816" y="2781489"/>
            <a:ext cx="3024336" cy="21591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6009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712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Акции</a:t>
            </a:r>
            <a:r>
              <a:rPr lang="ru-RU" dirty="0" smtClean="0"/>
              <a:t> </a:t>
            </a:r>
            <a:r>
              <a:rPr lang="ru-RU" b="1" dirty="0">
                <a:solidFill>
                  <a:srgbClr val="FF0000"/>
                </a:solidFill>
              </a:rPr>
              <a:t>по безопасности, патриотические, природоведческие: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развивают взаимодействие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между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поколениями, формируют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у подрастающего поколения чувства глубокого уважения к героической истории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страны, любви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 родному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краю: «Посади дерево», «Помоги птицам», «Слава героям!», буклеты для прохожих по БДД…</a:t>
            </a:r>
            <a:endParaRPr lang="ru-RU" sz="1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 descr="C:\Users\Администратор\Desktop\подготовительная 2019-2020\фото группы\дети стихами о войне\20191016_1116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22" y="4077072"/>
            <a:ext cx="3138540" cy="23539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D:\Работа Пупсика\1-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1830" y="1408748"/>
            <a:ext cx="1462658" cy="31723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D:\Работа Пупсика\pamyatki-pdd\памятки пдд\памятка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1255" y="2895520"/>
            <a:ext cx="1581150" cy="3371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C:\Users\Администратор\Desktop\IMG-20200916-WA0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08748"/>
            <a:ext cx="3213890" cy="24079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истратор\Desktop\IMG-20200916-WA00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72490"/>
            <a:ext cx="2730920" cy="3645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13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Родительская академия:</a:t>
            </a:r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согласование и объединение усилий образовательного учреждения и семей в создании условий для разностороннего развития личности ребенка;</a:t>
            </a:r>
            <a:r>
              <a:rPr lang="ru-RU" sz="16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создание оптимальных условий для взаимодействия воспитанников с родителями при реализации поставленной </a:t>
            </a: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цели.</a:t>
            </a:r>
            <a:endParaRPr lang="ru-RU" sz="1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маша\Desktop\с фотика\DCIM\100NIKON\DSCN2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28736"/>
            <a:ext cx="3575049" cy="25050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879" y="1489510"/>
            <a:ext cx="3617490" cy="24174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3786190"/>
            <a:ext cx="3490667" cy="24226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01008"/>
            <a:ext cx="3707903" cy="249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9404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866e152e3691ed9873eda12d7842dc582a252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360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Муниципальное автономное дошкольное образовательное учреждение  «Центр развития ребенка – детский сад № 51»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Салатовая абстракция</dc:title>
  <dc:creator>obstinate</dc:creator>
  <dc:description>Шаблон презентации с сайта http://presentation-creation.ru/</dc:description>
  <cp:lastModifiedBy>Администратор</cp:lastModifiedBy>
  <cp:revision>35</cp:revision>
  <dcterms:created xsi:type="dcterms:W3CDTF">2018-02-25T09:14:29Z</dcterms:created>
  <dcterms:modified xsi:type="dcterms:W3CDTF">2023-11-27T06:07:21Z</dcterms:modified>
</cp:coreProperties>
</file>